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modernComment_2F4_D55D4BE0.xml" ContentType="application/vnd.ms-powerpoint.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modernComment_300_4CE14C12.xml" ContentType="application/vnd.ms-powerpoint.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9" r:id="rId2"/>
    <p:sldMasterId id="2147483663" r:id="rId3"/>
  </p:sldMasterIdLst>
  <p:notesMasterIdLst>
    <p:notesMasterId r:id="rId73"/>
  </p:notesMasterIdLst>
  <p:sldIdLst>
    <p:sldId id="256" r:id="rId4"/>
    <p:sldId id="257" r:id="rId5"/>
    <p:sldId id="258" r:id="rId6"/>
    <p:sldId id="259" r:id="rId7"/>
    <p:sldId id="260" r:id="rId8"/>
    <p:sldId id="809"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799" r:id="rId49"/>
    <p:sldId id="806" r:id="rId50"/>
    <p:sldId id="800" r:id="rId51"/>
    <p:sldId id="801" r:id="rId52"/>
    <p:sldId id="803" r:id="rId53"/>
    <p:sldId id="804" r:id="rId54"/>
    <p:sldId id="805" r:id="rId55"/>
    <p:sldId id="756" r:id="rId56"/>
    <p:sldId id="774" r:id="rId57"/>
    <p:sldId id="778" r:id="rId58"/>
    <p:sldId id="779" r:id="rId59"/>
    <p:sldId id="765" r:id="rId60"/>
    <p:sldId id="766" r:id="rId61"/>
    <p:sldId id="781" r:id="rId62"/>
    <p:sldId id="783" r:id="rId63"/>
    <p:sldId id="768" r:id="rId64"/>
    <p:sldId id="807" r:id="rId65"/>
    <p:sldId id="739" r:id="rId66"/>
    <p:sldId id="339" r:id="rId67"/>
    <p:sldId id="357" r:id="rId68"/>
    <p:sldId id="808" r:id="rId69"/>
    <p:sldId id="351" r:id="rId70"/>
    <p:sldId id="755" r:id="rId71"/>
    <p:sldId id="300" r:id="rId72"/>
  </p:sldIdLst>
  <p:sldSz cx="12192000" cy="6858000"/>
  <p:notesSz cx="6858000" cy="9144000"/>
  <p:embeddedFontLst>
    <p:embeddedFont>
      <p:font typeface="ＭＳ Ｐゴシック" panose="020B0600070205080204" pitchFamily="34" charset="-128"/>
      <p:regular r:id="rId74"/>
    </p:embeddedFont>
    <p:embeddedFont>
      <p:font typeface="Arial Narrow" panose="020B0604020202020204" pitchFamily="34" charset="0"/>
      <p:regular r:id="rId75"/>
      <p:bold r:id="rId76"/>
      <p:italic r:id="rId77"/>
      <p:boldItalic r:id="rId78"/>
    </p:embeddedFont>
    <p:embeddedFont>
      <p:font typeface="Avenir Next LT Pro" panose="020B0504020202020204" pitchFamily="34" charset="77"/>
      <p:regular r:id="rId79"/>
      <p:bold r:id="rId80"/>
      <p:italic r:id="rId81"/>
      <p:boldItalic r:id="rId82"/>
    </p:embeddedFont>
    <p:embeddedFont>
      <p:font typeface="Avenir Next LT Pro Demi" panose="020B0504020202020204" pitchFamily="34" charset="77"/>
      <p:regular r:id="rId83"/>
      <p:bold r:id="rId84"/>
      <p:italic r:id="rId85"/>
      <p:boldItalic r:id="rId86"/>
    </p:embeddedFont>
    <p:embeddedFont>
      <p:font typeface="Avenir Next LT Pro Light" panose="020B0304020202020204" pitchFamily="34" charset="77"/>
      <p:regular r:id="rId87"/>
      <p:italic r:id="rId88"/>
    </p:embeddedFont>
    <p:embeddedFont>
      <p:font typeface="Open Sans" panose="020B0306030504020204" pitchFamily="34" charset="0"/>
      <p:regular r:id="rId89"/>
      <p:bold r:id="rId90"/>
      <p:italic r:id="rId91"/>
      <p:boldItalic r:id="rId92"/>
    </p:embeddedFont>
    <p:embeddedFont>
      <p:font typeface="Tahoma" panose="020B0604030504040204" pitchFamily="34" charset="0"/>
      <p:regular r:id="rId93"/>
      <p:bold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5" roundtripDataSignature="AMtx7mhxbGrmI90wlrCWsOiHmPL1rrOds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AD7AAC-EEFD-7EDF-8D2B-28F201FC7546}" name="Hasanefendic, S. (Sandra)" initials="" userId="S::s.hasanefendic@vu.nl::34b465ac-0516-4514-b631-0a281e500d8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EE670B-7DF9-4F4D-970D-B99903B6C9CD}">
  <a:tblStyle styleId="{20EE670B-7DF9-4F4D-970D-B99903B6C9CD}" styleName="Table_0">
    <a:wholeTbl>
      <a:tcTxStyle b="off" i="off">
        <a:font>
          <a:latin typeface="Arial"/>
          <a:ea typeface="Arial"/>
          <a:cs typeface="Arial"/>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FBCCB8E-2096-4145-A8B2-E9D23B5EA05A}" styleName="Table_1">
    <a:wholeTbl>
      <a:tcTxStyle b="off" i="off">
        <a:font>
          <a:latin typeface="Arial Narrow"/>
          <a:ea typeface="Arial Narrow"/>
          <a:cs typeface="Arial Narrow"/>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7E9"/>
          </a:solidFill>
        </a:fill>
      </a:tcStyle>
    </a:wholeTbl>
    <a:band1H>
      <a:tcTxStyle/>
      <a:tcStyle>
        <a:tcBdr/>
        <a:fill>
          <a:solidFill>
            <a:srgbClr val="CACBD1"/>
          </a:solidFill>
        </a:fill>
      </a:tcStyle>
    </a:band1H>
    <a:band2H>
      <a:tcTxStyle/>
      <a:tcStyle>
        <a:tcBdr/>
      </a:tcStyle>
    </a:band2H>
    <a:band1V>
      <a:tcTxStyle/>
      <a:tcStyle>
        <a:tcBdr/>
        <a:fill>
          <a:solidFill>
            <a:srgbClr val="CACBD1"/>
          </a:solidFill>
        </a:fill>
      </a:tcStyle>
    </a:band1V>
    <a:band2V>
      <a:tcTxStyle/>
      <a:tcStyle>
        <a:tcBdr/>
      </a:tcStyle>
    </a:band2V>
    <a:lastCol>
      <a:tcTxStyle b="on" i="off">
        <a:font>
          <a:latin typeface="Arial Narrow"/>
          <a:ea typeface="Arial Narrow"/>
          <a:cs typeface="Arial Narrow"/>
        </a:font>
        <a:schemeClr val="lt1"/>
      </a:tcTxStyle>
      <a:tcStyle>
        <a:tcBdr/>
        <a:fill>
          <a:solidFill>
            <a:schemeClr val="accent1"/>
          </a:solidFill>
        </a:fill>
      </a:tcStyle>
    </a:lastCol>
    <a:firstCol>
      <a:tcTxStyle b="on" i="off">
        <a:font>
          <a:latin typeface="Arial Narrow"/>
          <a:ea typeface="Arial Narrow"/>
          <a:cs typeface="Arial Narrow"/>
        </a:font>
        <a:schemeClr val="lt1"/>
      </a:tcTxStyle>
      <a:tcStyle>
        <a:tcBdr/>
        <a:fill>
          <a:solidFill>
            <a:schemeClr val="accent1"/>
          </a:solidFill>
        </a:fill>
      </a:tcStyle>
    </a:firstCol>
    <a:lastRow>
      <a:tcTxStyle b="on" i="off">
        <a:font>
          <a:latin typeface="Arial Narrow"/>
          <a:ea typeface="Arial Narrow"/>
          <a:cs typeface="Arial Narrow"/>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Narrow"/>
          <a:ea typeface="Arial Narrow"/>
          <a:cs typeface="Arial Narrow"/>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6"/>
    <p:restoredTop sz="94694"/>
  </p:normalViewPr>
  <p:slideViewPr>
    <p:cSldViewPr snapToGrid="0">
      <p:cViewPr varScale="1">
        <p:scale>
          <a:sx n="121" d="100"/>
          <a:sy n="121" d="100"/>
        </p:scale>
        <p:origin x="177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11.fntdata"/><Relationship Id="rId89" Type="http://schemas.openxmlformats.org/officeDocument/2006/relationships/font" Target="fonts/font16.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2.xml"/><Relationship Id="rId90" Type="http://schemas.openxmlformats.org/officeDocument/2006/relationships/font" Target="fonts/font17.fntdata"/><Relationship Id="rId95" Type="http://customschemas.google.com/relationships/presentationmetadata" Target="meta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font" Target="fonts/font7.fntdata"/><Relationship Id="rId85"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font" Target="fonts/font18.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font" Target="fonts/font21.fntdata"/><Relationship Id="rId9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3.fntdata"/><Relationship Id="rId97"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14.fntdata"/><Relationship Id="rId61" Type="http://schemas.openxmlformats.org/officeDocument/2006/relationships/slide" Target="slides/slide58.xml"/><Relationship Id="rId82" Type="http://schemas.openxmlformats.org/officeDocument/2006/relationships/font" Target="fonts/font9.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4.fntdata"/><Relationship Id="rId100" Type="http://schemas.microsoft.com/office/2018/10/relationships/authors" Targe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20.fntdata"/><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Verkoop</c:v>
                </c:pt>
              </c:strCache>
            </c:strRef>
          </c:tx>
          <c:spPr>
            <a:solidFill>
              <a:schemeClr val="bg1">
                <a:lumMod val="75000"/>
              </a:schemeClr>
            </a:solidFill>
            <a:ln cap="rnd">
              <a:miter lim="800000"/>
            </a:ln>
            <a:effectLst>
              <a:softEdge rad="0"/>
            </a:effectLst>
          </c:spPr>
          <c:dPt>
            <c:idx val="0"/>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1-28DA-47FC-BFBA-C5371FD02D9A}"/>
              </c:ext>
            </c:extLst>
          </c:dPt>
          <c:dPt>
            <c:idx val="1"/>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3-28DA-47FC-BFBA-C5371FD02D9A}"/>
              </c:ext>
            </c:extLst>
          </c:dPt>
          <c:dPt>
            <c:idx val="2"/>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5-28DA-47FC-BFBA-C5371FD02D9A}"/>
              </c:ext>
            </c:extLst>
          </c:dPt>
          <c:dPt>
            <c:idx val="3"/>
            <c:bubble3D val="0"/>
            <c:spPr>
              <a:solidFill>
                <a:srgbClr val="00B050"/>
              </a:solidFill>
              <a:ln w="19050" cap="rnd">
                <a:solidFill>
                  <a:schemeClr val="lt1"/>
                </a:solidFill>
                <a:round/>
              </a:ln>
              <a:effectLst>
                <a:softEdge rad="0"/>
              </a:effectLst>
            </c:spPr>
            <c:extLst>
              <c:ext xmlns:c16="http://schemas.microsoft.com/office/drawing/2014/chart" uri="{C3380CC4-5D6E-409C-BE32-E72D297353CC}">
                <c16:uniqueId val="{00000007-28DA-47FC-BFBA-C5371FD02D9A}"/>
              </c:ext>
            </c:extLst>
          </c:dPt>
          <c:cat>
            <c:strRef>
              <c:f>Blad1!$A$2:$A$5</c:f>
              <c:strCache>
                <c:ptCount val="4"/>
                <c:pt idx="0">
                  <c:v>1e kwrt</c:v>
                </c:pt>
                <c:pt idx="1">
                  <c:v>2e kwrt</c:v>
                </c:pt>
                <c:pt idx="2">
                  <c:v>3e kwrt</c:v>
                </c:pt>
                <c:pt idx="3">
                  <c:v>4e kwrt</c:v>
                </c:pt>
              </c:strCache>
            </c:strRef>
          </c:cat>
          <c:val>
            <c:numRef>
              <c:f>Blad1!$B$2:$B$5</c:f>
              <c:numCache>
                <c:formatCode>General</c:formatCode>
                <c:ptCount val="4"/>
                <c:pt idx="0">
                  <c:v>0</c:v>
                </c:pt>
                <c:pt idx="1">
                  <c:v>0</c:v>
                </c:pt>
                <c:pt idx="2">
                  <c:v>27</c:v>
                </c:pt>
                <c:pt idx="3">
                  <c:v>73</c:v>
                </c:pt>
              </c:numCache>
            </c:numRef>
          </c:val>
          <c:extLst>
            <c:ext xmlns:c16="http://schemas.microsoft.com/office/drawing/2014/chart" uri="{C3380CC4-5D6E-409C-BE32-E72D297353CC}">
              <c16:uniqueId val="{00000008-28DA-47FC-BFBA-C5371FD02D9A}"/>
            </c:ext>
          </c:extLst>
        </c:ser>
        <c:dLbls>
          <c:showLegendKey val="0"/>
          <c:showVal val="0"/>
          <c:showCatName val="0"/>
          <c:showSerName val="0"/>
          <c:showPercent val="0"/>
          <c:showBubbleSize val="0"/>
          <c:showLeaderLines val="1"/>
        </c:dLbls>
        <c:firstSliceAng val="26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Verkoop</c:v>
                </c:pt>
              </c:strCache>
            </c:strRef>
          </c:tx>
          <c:spPr>
            <a:solidFill>
              <a:schemeClr val="bg1">
                <a:lumMod val="75000"/>
              </a:schemeClr>
            </a:solidFill>
            <a:ln cap="rnd">
              <a:miter lim="800000"/>
            </a:ln>
            <a:effectLst>
              <a:softEdge rad="0"/>
            </a:effectLst>
          </c:spPr>
          <c:dPt>
            <c:idx val="0"/>
            <c:bubble3D val="0"/>
            <c:spPr>
              <a:solidFill>
                <a:srgbClr val="00B050"/>
              </a:solidFill>
              <a:ln w="19050" cap="rnd">
                <a:solidFill>
                  <a:schemeClr val="lt1"/>
                </a:solidFill>
                <a:miter lim="800000"/>
              </a:ln>
              <a:effectLst>
                <a:softEdge rad="0"/>
              </a:effectLst>
            </c:spPr>
            <c:extLst>
              <c:ext xmlns:c16="http://schemas.microsoft.com/office/drawing/2014/chart" uri="{C3380CC4-5D6E-409C-BE32-E72D297353CC}">
                <c16:uniqueId val="{00000001-85AA-41EC-A11D-CAFAECF2D7A9}"/>
              </c:ext>
            </c:extLst>
          </c:dPt>
          <c:dPt>
            <c:idx val="1"/>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3-85AA-41EC-A11D-CAFAECF2D7A9}"/>
              </c:ext>
            </c:extLst>
          </c:dPt>
          <c:dPt>
            <c:idx val="2"/>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5-85AA-41EC-A11D-CAFAECF2D7A9}"/>
              </c:ext>
            </c:extLst>
          </c:dPt>
          <c:dPt>
            <c:idx val="3"/>
            <c:bubble3D val="0"/>
            <c:spPr>
              <a:solidFill>
                <a:srgbClr val="EF8221"/>
              </a:solidFill>
              <a:ln w="19050" cap="rnd">
                <a:solidFill>
                  <a:schemeClr val="lt1"/>
                </a:solidFill>
                <a:round/>
              </a:ln>
              <a:effectLst>
                <a:softEdge rad="0"/>
              </a:effectLst>
            </c:spPr>
            <c:extLst>
              <c:ext xmlns:c16="http://schemas.microsoft.com/office/drawing/2014/chart" uri="{C3380CC4-5D6E-409C-BE32-E72D297353CC}">
                <c16:uniqueId val="{00000007-85AA-41EC-A11D-CAFAECF2D7A9}"/>
              </c:ext>
            </c:extLst>
          </c:dPt>
          <c:cat>
            <c:strRef>
              <c:f>Blad1!$A$2:$A$5</c:f>
              <c:strCache>
                <c:ptCount val="4"/>
                <c:pt idx="0">
                  <c:v>1e kwrt</c:v>
                </c:pt>
                <c:pt idx="1">
                  <c:v>2e kwrt</c:v>
                </c:pt>
                <c:pt idx="2">
                  <c:v>3e kwrt</c:v>
                </c:pt>
                <c:pt idx="3">
                  <c:v>4e kwrt</c:v>
                </c:pt>
              </c:strCache>
            </c:strRef>
          </c:cat>
          <c:val>
            <c:numRef>
              <c:f>Blad1!$B$2:$B$5</c:f>
              <c:numCache>
                <c:formatCode>General</c:formatCode>
                <c:ptCount val="4"/>
                <c:pt idx="0">
                  <c:v>10</c:v>
                </c:pt>
                <c:pt idx="1">
                  <c:v>0</c:v>
                </c:pt>
                <c:pt idx="2">
                  <c:v>91</c:v>
                </c:pt>
                <c:pt idx="3">
                  <c:v>0</c:v>
                </c:pt>
              </c:numCache>
            </c:numRef>
          </c:val>
          <c:extLst>
            <c:ext xmlns:c16="http://schemas.microsoft.com/office/drawing/2014/chart" uri="{C3380CC4-5D6E-409C-BE32-E72D297353CC}">
              <c16:uniqueId val="{00000008-85AA-41EC-A11D-CAFAECF2D7A9}"/>
            </c:ext>
          </c:extLst>
        </c:ser>
        <c:dLbls>
          <c:showLegendKey val="0"/>
          <c:showVal val="0"/>
          <c:showCatName val="0"/>
          <c:showSerName val="0"/>
          <c:showPercent val="0"/>
          <c:showBubbleSize val="0"/>
          <c:showLeaderLines val="1"/>
        </c:dLbls>
        <c:firstSliceAng val="294"/>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Verkoop</c:v>
                </c:pt>
              </c:strCache>
            </c:strRef>
          </c:tx>
          <c:spPr>
            <a:solidFill>
              <a:schemeClr val="bg1">
                <a:lumMod val="75000"/>
              </a:schemeClr>
            </a:solidFill>
            <a:ln cap="rnd">
              <a:miter lim="800000"/>
            </a:ln>
            <a:effectLst>
              <a:softEdge rad="0"/>
            </a:effectLst>
          </c:spPr>
          <c:dPt>
            <c:idx val="0"/>
            <c:bubble3D val="0"/>
            <c:spPr>
              <a:solidFill>
                <a:srgbClr val="00B050"/>
              </a:solidFill>
              <a:ln w="19050" cap="rnd">
                <a:solidFill>
                  <a:schemeClr val="lt1"/>
                </a:solidFill>
                <a:miter lim="800000"/>
              </a:ln>
              <a:effectLst>
                <a:softEdge rad="0"/>
              </a:effectLst>
            </c:spPr>
            <c:extLst>
              <c:ext xmlns:c16="http://schemas.microsoft.com/office/drawing/2014/chart" uri="{C3380CC4-5D6E-409C-BE32-E72D297353CC}">
                <c16:uniqueId val="{00000001-5DAA-476C-9BD6-BB5AA9EA9029}"/>
              </c:ext>
            </c:extLst>
          </c:dPt>
          <c:dPt>
            <c:idx val="1"/>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3-5DAA-476C-9BD6-BB5AA9EA9029}"/>
              </c:ext>
            </c:extLst>
          </c:dPt>
          <c:dPt>
            <c:idx val="2"/>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5-5DAA-476C-9BD6-BB5AA9EA9029}"/>
              </c:ext>
            </c:extLst>
          </c:dPt>
          <c:dPt>
            <c:idx val="3"/>
            <c:bubble3D val="0"/>
            <c:spPr>
              <a:solidFill>
                <a:srgbClr val="EF8221"/>
              </a:solidFill>
              <a:ln w="19050" cap="rnd">
                <a:solidFill>
                  <a:schemeClr val="lt1"/>
                </a:solidFill>
                <a:round/>
              </a:ln>
              <a:effectLst>
                <a:softEdge rad="0"/>
              </a:effectLst>
            </c:spPr>
            <c:extLst>
              <c:ext xmlns:c16="http://schemas.microsoft.com/office/drawing/2014/chart" uri="{C3380CC4-5D6E-409C-BE32-E72D297353CC}">
                <c16:uniqueId val="{00000007-5DAA-476C-9BD6-BB5AA9EA9029}"/>
              </c:ext>
            </c:extLst>
          </c:dPt>
          <c:cat>
            <c:strRef>
              <c:f>Blad1!$A$2:$A$5</c:f>
              <c:strCache>
                <c:ptCount val="4"/>
                <c:pt idx="0">
                  <c:v>1e kwrt</c:v>
                </c:pt>
                <c:pt idx="1">
                  <c:v>2e kwrt</c:v>
                </c:pt>
                <c:pt idx="2">
                  <c:v>3e kwrt</c:v>
                </c:pt>
                <c:pt idx="3">
                  <c:v>4e kwrt</c:v>
                </c:pt>
              </c:strCache>
            </c:strRef>
          </c:cat>
          <c:val>
            <c:numRef>
              <c:f>Blad1!$B$2:$B$5</c:f>
              <c:numCache>
                <c:formatCode>General</c:formatCode>
                <c:ptCount val="4"/>
                <c:pt idx="0">
                  <c:v>13</c:v>
                </c:pt>
                <c:pt idx="1">
                  <c:v>0</c:v>
                </c:pt>
                <c:pt idx="2">
                  <c:v>87</c:v>
                </c:pt>
                <c:pt idx="3">
                  <c:v>0</c:v>
                </c:pt>
              </c:numCache>
            </c:numRef>
          </c:val>
          <c:extLst>
            <c:ext xmlns:c16="http://schemas.microsoft.com/office/drawing/2014/chart" uri="{C3380CC4-5D6E-409C-BE32-E72D297353CC}">
              <c16:uniqueId val="{00000008-5DAA-476C-9BD6-BB5AA9EA9029}"/>
            </c:ext>
          </c:extLst>
        </c:ser>
        <c:dLbls>
          <c:showLegendKey val="0"/>
          <c:showVal val="0"/>
          <c:showCatName val="0"/>
          <c:showSerName val="0"/>
          <c:showPercent val="0"/>
          <c:showBubbleSize val="0"/>
          <c:showLeaderLines val="1"/>
        </c:dLbls>
        <c:firstSliceAng val="318"/>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Verkoop</c:v>
                </c:pt>
              </c:strCache>
            </c:strRef>
          </c:tx>
          <c:spPr>
            <a:solidFill>
              <a:schemeClr val="bg1">
                <a:lumMod val="75000"/>
              </a:schemeClr>
            </a:solidFill>
            <a:ln cap="rnd">
              <a:miter lim="800000"/>
            </a:ln>
            <a:effectLst>
              <a:softEdge rad="0"/>
            </a:effectLst>
          </c:spPr>
          <c:dPt>
            <c:idx val="0"/>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1-8F4D-4AB1-9EEB-7C8498FE1FD3}"/>
              </c:ext>
            </c:extLst>
          </c:dPt>
          <c:dPt>
            <c:idx val="1"/>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3-8F4D-4AB1-9EEB-7C8498FE1FD3}"/>
              </c:ext>
            </c:extLst>
          </c:dPt>
          <c:dPt>
            <c:idx val="2"/>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5-8F4D-4AB1-9EEB-7C8498FE1FD3}"/>
              </c:ext>
            </c:extLst>
          </c:dPt>
          <c:dPt>
            <c:idx val="3"/>
            <c:bubble3D val="0"/>
            <c:spPr>
              <a:solidFill>
                <a:srgbClr val="00B050"/>
              </a:solidFill>
              <a:ln w="19050" cap="rnd">
                <a:solidFill>
                  <a:schemeClr val="lt1"/>
                </a:solidFill>
                <a:round/>
              </a:ln>
              <a:effectLst>
                <a:softEdge rad="0"/>
              </a:effectLst>
            </c:spPr>
            <c:extLst>
              <c:ext xmlns:c16="http://schemas.microsoft.com/office/drawing/2014/chart" uri="{C3380CC4-5D6E-409C-BE32-E72D297353CC}">
                <c16:uniqueId val="{00000007-8F4D-4AB1-9EEB-7C8498FE1FD3}"/>
              </c:ext>
            </c:extLst>
          </c:dPt>
          <c:cat>
            <c:strRef>
              <c:f>Blad1!$A$2:$A$5</c:f>
              <c:strCache>
                <c:ptCount val="4"/>
                <c:pt idx="0">
                  <c:v>1e kwrt</c:v>
                </c:pt>
                <c:pt idx="1">
                  <c:v>2e kwrt</c:v>
                </c:pt>
                <c:pt idx="2">
                  <c:v>3e kwrt</c:v>
                </c:pt>
                <c:pt idx="3">
                  <c:v>4e kwrt</c:v>
                </c:pt>
              </c:strCache>
            </c:strRef>
          </c:cat>
          <c:val>
            <c:numRef>
              <c:f>Blad1!$B$2:$B$5</c:f>
              <c:numCache>
                <c:formatCode>General</c:formatCode>
                <c:ptCount val="4"/>
                <c:pt idx="0">
                  <c:v>0</c:v>
                </c:pt>
                <c:pt idx="1">
                  <c:v>0</c:v>
                </c:pt>
                <c:pt idx="2">
                  <c:v>88</c:v>
                </c:pt>
                <c:pt idx="3">
                  <c:v>22</c:v>
                </c:pt>
              </c:numCache>
            </c:numRef>
          </c:val>
          <c:extLst>
            <c:ext xmlns:c16="http://schemas.microsoft.com/office/drawing/2014/chart" uri="{C3380CC4-5D6E-409C-BE32-E72D297353CC}">
              <c16:uniqueId val="{00000008-8F4D-4AB1-9EEB-7C8498FE1FD3}"/>
            </c:ext>
          </c:extLst>
        </c:ser>
        <c:dLbls>
          <c:showLegendKey val="0"/>
          <c:showVal val="0"/>
          <c:showCatName val="0"/>
          <c:showSerName val="0"/>
          <c:showPercent val="0"/>
          <c:showBubbleSize val="0"/>
          <c:showLeaderLines val="1"/>
        </c:dLbls>
        <c:firstSliceAng val="278"/>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Verkoop</c:v>
                </c:pt>
              </c:strCache>
            </c:strRef>
          </c:tx>
          <c:spPr>
            <a:solidFill>
              <a:schemeClr val="bg1">
                <a:lumMod val="75000"/>
              </a:schemeClr>
            </a:solidFill>
            <a:ln cap="rnd">
              <a:miter lim="800000"/>
            </a:ln>
            <a:effectLst>
              <a:softEdge rad="0"/>
            </a:effectLst>
          </c:spPr>
          <c:dPt>
            <c:idx val="0"/>
            <c:bubble3D val="0"/>
            <c:spPr>
              <a:solidFill>
                <a:srgbClr val="00B050"/>
              </a:solidFill>
              <a:ln w="19050" cap="rnd">
                <a:solidFill>
                  <a:schemeClr val="lt1"/>
                </a:solidFill>
                <a:miter lim="800000"/>
              </a:ln>
              <a:effectLst>
                <a:softEdge rad="0"/>
              </a:effectLst>
            </c:spPr>
            <c:extLst>
              <c:ext xmlns:c16="http://schemas.microsoft.com/office/drawing/2014/chart" uri="{C3380CC4-5D6E-409C-BE32-E72D297353CC}">
                <c16:uniqueId val="{00000001-FF6A-46A0-8D6D-580DBFBFFAFF}"/>
              </c:ext>
            </c:extLst>
          </c:dPt>
          <c:dPt>
            <c:idx val="1"/>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3-FF6A-46A0-8D6D-580DBFBFFAFF}"/>
              </c:ext>
            </c:extLst>
          </c:dPt>
          <c:dPt>
            <c:idx val="2"/>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5-FF6A-46A0-8D6D-580DBFBFFAFF}"/>
              </c:ext>
            </c:extLst>
          </c:dPt>
          <c:dPt>
            <c:idx val="3"/>
            <c:bubble3D val="0"/>
            <c:spPr>
              <a:solidFill>
                <a:srgbClr val="EF8221"/>
              </a:solidFill>
              <a:ln w="19050" cap="rnd">
                <a:solidFill>
                  <a:schemeClr val="lt1"/>
                </a:solidFill>
                <a:round/>
              </a:ln>
              <a:effectLst>
                <a:softEdge rad="0"/>
              </a:effectLst>
            </c:spPr>
            <c:extLst>
              <c:ext xmlns:c16="http://schemas.microsoft.com/office/drawing/2014/chart" uri="{C3380CC4-5D6E-409C-BE32-E72D297353CC}">
                <c16:uniqueId val="{00000007-FF6A-46A0-8D6D-580DBFBFFAFF}"/>
              </c:ext>
            </c:extLst>
          </c:dPt>
          <c:cat>
            <c:strRef>
              <c:f>Blad1!$A$2:$A$5</c:f>
              <c:strCache>
                <c:ptCount val="4"/>
                <c:pt idx="0">
                  <c:v>1e kwrt</c:v>
                </c:pt>
                <c:pt idx="1">
                  <c:v>2e kwrt</c:v>
                </c:pt>
                <c:pt idx="2">
                  <c:v>3e kwrt</c:v>
                </c:pt>
                <c:pt idx="3">
                  <c:v>4e kwrt</c:v>
                </c:pt>
              </c:strCache>
            </c:strRef>
          </c:cat>
          <c:val>
            <c:numRef>
              <c:f>Blad1!$B$2:$B$5</c:f>
              <c:numCache>
                <c:formatCode>General</c:formatCode>
                <c:ptCount val="4"/>
                <c:pt idx="0">
                  <c:v>34</c:v>
                </c:pt>
                <c:pt idx="1">
                  <c:v>0</c:v>
                </c:pt>
                <c:pt idx="2">
                  <c:v>66</c:v>
                </c:pt>
                <c:pt idx="3">
                  <c:v>0</c:v>
                </c:pt>
              </c:numCache>
            </c:numRef>
          </c:val>
          <c:extLst>
            <c:ext xmlns:c16="http://schemas.microsoft.com/office/drawing/2014/chart" uri="{C3380CC4-5D6E-409C-BE32-E72D297353CC}">
              <c16:uniqueId val="{00000008-FF6A-46A0-8D6D-580DBFBFFAFF}"/>
            </c:ext>
          </c:extLst>
        </c:ser>
        <c:dLbls>
          <c:showLegendKey val="0"/>
          <c:showVal val="0"/>
          <c:showCatName val="0"/>
          <c:showSerName val="0"/>
          <c:showPercent val="0"/>
          <c:showBubbleSize val="0"/>
          <c:showLeaderLines val="1"/>
        </c:dLbls>
        <c:firstSliceAng val="304"/>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Verkoop</c:v>
                </c:pt>
              </c:strCache>
            </c:strRef>
          </c:tx>
          <c:spPr>
            <a:solidFill>
              <a:schemeClr val="bg1">
                <a:lumMod val="75000"/>
              </a:schemeClr>
            </a:solidFill>
            <a:ln cap="rnd">
              <a:miter lim="800000"/>
            </a:ln>
            <a:effectLst>
              <a:softEdge rad="0"/>
            </a:effectLst>
          </c:spPr>
          <c:dPt>
            <c:idx val="0"/>
            <c:bubble3D val="0"/>
            <c:spPr>
              <a:solidFill>
                <a:srgbClr val="00B050"/>
              </a:solidFill>
              <a:ln w="19050" cap="rnd">
                <a:solidFill>
                  <a:schemeClr val="lt1"/>
                </a:solidFill>
                <a:miter lim="800000"/>
              </a:ln>
              <a:effectLst>
                <a:softEdge rad="0"/>
              </a:effectLst>
            </c:spPr>
            <c:extLst>
              <c:ext xmlns:c16="http://schemas.microsoft.com/office/drawing/2014/chart" uri="{C3380CC4-5D6E-409C-BE32-E72D297353CC}">
                <c16:uniqueId val="{00000001-861D-4B0C-8923-14DE89FA682A}"/>
              </c:ext>
            </c:extLst>
          </c:dPt>
          <c:dPt>
            <c:idx val="1"/>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3-861D-4B0C-8923-14DE89FA682A}"/>
              </c:ext>
            </c:extLst>
          </c:dPt>
          <c:dPt>
            <c:idx val="2"/>
            <c:bubble3D val="0"/>
            <c:spPr>
              <a:solidFill>
                <a:schemeClr val="bg1">
                  <a:lumMod val="75000"/>
                </a:schemeClr>
              </a:solidFill>
              <a:ln w="19050" cap="rnd">
                <a:solidFill>
                  <a:schemeClr val="lt1"/>
                </a:solidFill>
                <a:miter lim="800000"/>
              </a:ln>
              <a:effectLst>
                <a:softEdge rad="0"/>
              </a:effectLst>
            </c:spPr>
            <c:extLst>
              <c:ext xmlns:c16="http://schemas.microsoft.com/office/drawing/2014/chart" uri="{C3380CC4-5D6E-409C-BE32-E72D297353CC}">
                <c16:uniqueId val="{00000005-861D-4B0C-8923-14DE89FA682A}"/>
              </c:ext>
            </c:extLst>
          </c:dPt>
          <c:dPt>
            <c:idx val="3"/>
            <c:bubble3D val="0"/>
            <c:spPr>
              <a:solidFill>
                <a:srgbClr val="EF8221"/>
              </a:solidFill>
              <a:ln w="19050" cap="rnd">
                <a:solidFill>
                  <a:schemeClr val="lt1"/>
                </a:solidFill>
                <a:round/>
              </a:ln>
              <a:effectLst>
                <a:softEdge rad="0"/>
              </a:effectLst>
            </c:spPr>
            <c:extLst>
              <c:ext xmlns:c16="http://schemas.microsoft.com/office/drawing/2014/chart" uri="{C3380CC4-5D6E-409C-BE32-E72D297353CC}">
                <c16:uniqueId val="{00000007-861D-4B0C-8923-14DE89FA682A}"/>
              </c:ext>
            </c:extLst>
          </c:dPt>
          <c:cat>
            <c:strRef>
              <c:f>Blad1!$A$2:$A$5</c:f>
              <c:strCache>
                <c:ptCount val="4"/>
                <c:pt idx="0">
                  <c:v>1e kwrt</c:v>
                </c:pt>
                <c:pt idx="1">
                  <c:v>2e kwrt</c:v>
                </c:pt>
                <c:pt idx="2">
                  <c:v>3e kwrt</c:v>
                </c:pt>
                <c:pt idx="3">
                  <c:v>4e kwrt</c:v>
                </c:pt>
              </c:strCache>
            </c:strRef>
          </c:cat>
          <c:val>
            <c:numRef>
              <c:f>Blad1!$B$2:$B$5</c:f>
              <c:numCache>
                <c:formatCode>General</c:formatCode>
                <c:ptCount val="4"/>
                <c:pt idx="0">
                  <c:v>44</c:v>
                </c:pt>
                <c:pt idx="1">
                  <c:v>0</c:v>
                </c:pt>
                <c:pt idx="2">
                  <c:v>66</c:v>
                </c:pt>
                <c:pt idx="3">
                  <c:v>0</c:v>
                </c:pt>
              </c:numCache>
            </c:numRef>
          </c:val>
          <c:extLst>
            <c:ext xmlns:c16="http://schemas.microsoft.com/office/drawing/2014/chart" uri="{C3380CC4-5D6E-409C-BE32-E72D297353CC}">
              <c16:uniqueId val="{00000008-861D-4B0C-8923-14DE89FA682A}"/>
            </c:ext>
          </c:extLst>
        </c:ser>
        <c:dLbls>
          <c:showLegendKey val="0"/>
          <c:showVal val="0"/>
          <c:showCatName val="0"/>
          <c:showSerName val="0"/>
          <c:showPercent val="0"/>
          <c:showBubbleSize val="0"/>
          <c:showLeaderLines val="1"/>
        </c:dLbls>
        <c:firstSliceAng val="33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2F4_D55D4BE0.xml><?xml version="1.0" encoding="utf-8"?>
<p188:cmLst xmlns:a="http://schemas.openxmlformats.org/drawingml/2006/main" xmlns:r="http://schemas.openxmlformats.org/officeDocument/2006/relationships" xmlns:p188="http://schemas.microsoft.com/office/powerpoint/2018/8/main">
  <p188:cm id="{1B81E11D-9938-B24C-ADC5-822FF735F083}" authorId="{42AD7AAC-EEFD-7EDF-8D2B-28F201FC7546}" status="resolved" created="2024-03-01T15:06:30.025">
    <pc:sldMkLst xmlns:pc="http://schemas.microsoft.com/office/powerpoint/2013/main/command">
      <pc:docMk/>
      <pc:sldMk cId="3579661280" sldId="756"/>
    </pc:sldMkLst>
    <p188:txBody>
      <a:bodyPr/>
      <a:lstStyle/>
      <a:p>
        <a:r>
          <a:rPr lang="en-NL"/>
          <a:t>To include ‘’empowering young innovators’’</a:t>
        </a:r>
      </a:p>
    </p188:txBody>
  </p188:cm>
</p188:cmLst>
</file>

<file path=ppt/comments/modernComment_300_4CE14C12.xml><?xml version="1.0" encoding="utf-8"?>
<p188:cmLst xmlns:a="http://schemas.openxmlformats.org/drawingml/2006/main" xmlns:r="http://schemas.openxmlformats.org/officeDocument/2006/relationships" xmlns:p188="http://schemas.microsoft.com/office/powerpoint/2018/8/main">
  <p188:cm id="{017D97A1-03C7-EA48-81C0-4E197B909E74}" authorId="{42AD7AAC-EEFD-7EDF-8D2B-28F201FC7546}" status="resolved" created="2024-03-01T15:21:26.422">
    <ac:txMkLst xmlns:ac="http://schemas.microsoft.com/office/drawing/2013/main/command">
      <pc:docMk xmlns:pc="http://schemas.microsoft.com/office/powerpoint/2013/main/command"/>
      <pc:sldMk xmlns:pc="http://schemas.microsoft.com/office/powerpoint/2013/main/command" cId="1289833490" sldId="768"/>
      <ac:spMk id="9" creationId="{0CC0E997-C2CC-9C45-AE3D-C07DC25D0F09}"/>
      <ac:txMk cp="1" len="21">
        <ac:context len="134" hash="552389533"/>
      </ac:txMk>
    </ac:txMkLst>
    <p188:pos x="5169950" y="689671"/>
    <p188:txBody>
      <a:bodyPr/>
      <a:lstStyle/>
      <a:p>
        <a:r>
          <a:rPr lang="en-NL"/>
          <a:t>INCLUDE MY NAME AND CONTACT DETAILS as programme coordinator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5E009A-FCBD-4C19-B72C-E1D1543247D6}"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366BA9F7-EC87-4A3B-BB83-FBE6F67BFBFB}">
      <dgm:prSet phldrT="[Text]" custT="1"/>
      <dgm:spPr/>
      <dgm:t>
        <a:bodyPr/>
        <a:lstStyle/>
        <a:p>
          <a:r>
            <a:rPr lang="en-US" sz="2000" b="1">
              <a:latin typeface="Calibri" panose="020F0502020204030204" pitchFamily="34" charset="0"/>
              <a:cs typeface="Calibri" panose="020F0502020204030204" pitchFamily="34" charset="0"/>
            </a:rPr>
            <a:t>mix of  methods</a:t>
          </a:r>
        </a:p>
      </dgm:t>
    </dgm:pt>
    <dgm:pt modelId="{67C24655-BF63-4151-B20F-DA9A0FD3F1DA}" type="parTrans" cxnId="{F9E7C72C-CE57-4227-9A73-2C7B3945986B}">
      <dgm:prSet/>
      <dgm:spPr/>
      <dgm:t>
        <a:bodyPr/>
        <a:lstStyle/>
        <a:p>
          <a:endParaRPr lang="en-US"/>
        </a:p>
      </dgm:t>
    </dgm:pt>
    <dgm:pt modelId="{37276737-FB4A-4193-82C5-86324150FE73}" type="sibTrans" cxnId="{F9E7C72C-CE57-4227-9A73-2C7B3945986B}">
      <dgm:prSet/>
      <dgm:spPr/>
      <dgm:t>
        <a:bodyPr/>
        <a:lstStyle/>
        <a:p>
          <a:endParaRPr lang="en-US"/>
        </a:p>
      </dgm:t>
    </dgm:pt>
    <dgm:pt modelId="{24A7ABFC-3E2A-4211-9BDB-EB0D05976312}">
      <dgm:prSet phldrT="[Text]"/>
      <dgm:spPr/>
      <dgm:t>
        <a:bodyPr/>
        <a:lstStyle/>
        <a:p>
          <a:r>
            <a:rPr lang="en-US">
              <a:latin typeface="Calibri" panose="020F0502020204030204" pitchFamily="34" charset="0"/>
              <a:cs typeface="Calibri" panose="020F0502020204030204" pitchFamily="34" charset="0"/>
            </a:rPr>
            <a:t>On-campus lectures</a:t>
          </a:r>
        </a:p>
      </dgm:t>
    </dgm:pt>
    <dgm:pt modelId="{DF1E85B9-EFF7-4602-8D98-3514BA19910D}" type="parTrans" cxnId="{19DA3F45-1953-47F6-A7CF-51E7E0B83E61}">
      <dgm:prSet/>
      <dgm:spPr/>
      <dgm:t>
        <a:bodyPr/>
        <a:lstStyle/>
        <a:p>
          <a:endParaRPr lang="en-US"/>
        </a:p>
      </dgm:t>
    </dgm:pt>
    <dgm:pt modelId="{D9FE4E0B-4D9D-4C37-A7BF-1C393FF8CD87}" type="sibTrans" cxnId="{19DA3F45-1953-47F6-A7CF-51E7E0B83E61}">
      <dgm:prSet/>
      <dgm:spPr/>
      <dgm:t>
        <a:bodyPr/>
        <a:lstStyle/>
        <a:p>
          <a:endParaRPr lang="en-US"/>
        </a:p>
      </dgm:t>
    </dgm:pt>
    <dgm:pt modelId="{CC718932-5B3A-459E-A95E-F628123130B4}">
      <dgm:prSet phldrT="[Text]"/>
      <dgm:spPr/>
      <dgm:t>
        <a:bodyPr/>
        <a:lstStyle/>
        <a:p>
          <a:r>
            <a:rPr lang="en-US">
              <a:latin typeface="Calibri" panose="020F0502020204030204" pitchFamily="34" charset="0"/>
              <a:cs typeface="Calibri" panose="020F0502020204030204" pitchFamily="34" charset="0"/>
            </a:rPr>
            <a:t>Wild: 'on location'</a:t>
          </a:r>
        </a:p>
      </dgm:t>
    </dgm:pt>
    <dgm:pt modelId="{4AE9F3EC-AC6F-4055-84EE-9A95E24ECC32}" type="parTrans" cxnId="{FF865EE4-9D5F-4D3F-B047-10164FC5C07E}">
      <dgm:prSet/>
      <dgm:spPr/>
      <dgm:t>
        <a:bodyPr/>
        <a:lstStyle/>
        <a:p>
          <a:endParaRPr lang="en-US"/>
        </a:p>
      </dgm:t>
    </dgm:pt>
    <dgm:pt modelId="{39A61FB7-6152-45AD-88F9-0CA500AA3EAA}" type="sibTrans" cxnId="{FF865EE4-9D5F-4D3F-B047-10164FC5C07E}">
      <dgm:prSet/>
      <dgm:spPr/>
      <dgm:t>
        <a:bodyPr/>
        <a:lstStyle/>
        <a:p>
          <a:endParaRPr lang="en-US"/>
        </a:p>
      </dgm:t>
    </dgm:pt>
    <dgm:pt modelId="{DC931AA4-50A2-4331-91FF-62ACC4AF37A1}">
      <dgm:prSet phldrT="[Text]"/>
      <dgm:spPr/>
      <dgm:t>
        <a:bodyPr/>
        <a:lstStyle/>
        <a:p>
          <a:r>
            <a:rPr lang="en-US">
              <a:latin typeface="Calibri" panose="020F0502020204030204" pitchFamily="34" charset="0"/>
              <a:cs typeface="Calibri" panose="020F0502020204030204" pitchFamily="34" charset="0"/>
            </a:rPr>
            <a:t>online: interactive </a:t>
          </a:r>
        </a:p>
      </dgm:t>
    </dgm:pt>
    <dgm:pt modelId="{250165CB-DA93-4499-99F3-73C288F4D18C}" type="parTrans" cxnId="{DE38B5B4-198A-4798-9767-515365E1C37A}">
      <dgm:prSet/>
      <dgm:spPr/>
      <dgm:t>
        <a:bodyPr/>
        <a:lstStyle/>
        <a:p>
          <a:endParaRPr lang="en-US"/>
        </a:p>
      </dgm:t>
    </dgm:pt>
    <dgm:pt modelId="{EBA84821-EBA9-40CB-AF4A-6D6CDBA5AF8F}" type="sibTrans" cxnId="{DE38B5B4-198A-4798-9767-515365E1C37A}">
      <dgm:prSet/>
      <dgm:spPr/>
      <dgm:t>
        <a:bodyPr/>
        <a:lstStyle/>
        <a:p>
          <a:endParaRPr lang="en-US"/>
        </a:p>
      </dgm:t>
    </dgm:pt>
    <dgm:pt modelId="{4C293278-B015-4D34-A842-4DFA9FD39662}">
      <dgm:prSet phldrT="[Text]"/>
      <dgm:spPr/>
      <dgm:t>
        <a:bodyPr/>
        <a:lstStyle/>
        <a:p>
          <a:r>
            <a:rPr lang="en-US">
              <a:latin typeface="Calibri" panose="020F0502020204030204" pitchFamily="34" charset="0"/>
              <a:cs typeface="Calibri" panose="020F0502020204030204" pitchFamily="34" charset="0"/>
            </a:rPr>
            <a:t>films &amp; knowledge clips</a:t>
          </a:r>
        </a:p>
      </dgm:t>
    </dgm:pt>
    <dgm:pt modelId="{8134DFE5-19AC-4337-AC60-7650415585AF}" type="parTrans" cxnId="{339929DA-FF96-4818-B43C-A62229C46EF5}">
      <dgm:prSet/>
      <dgm:spPr/>
      <dgm:t>
        <a:bodyPr/>
        <a:lstStyle/>
        <a:p>
          <a:endParaRPr lang="en-US"/>
        </a:p>
      </dgm:t>
    </dgm:pt>
    <dgm:pt modelId="{10909CA9-903E-4C97-9FE9-EE702381F370}" type="sibTrans" cxnId="{339929DA-FF96-4818-B43C-A62229C46EF5}">
      <dgm:prSet/>
      <dgm:spPr/>
      <dgm:t>
        <a:bodyPr/>
        <a:lstStyle/>
        <a:p>
          <a:endParaRPr lang="en-US"/>
        </a:p>
      </dgm:t>
    </dgm:pt>
    <dgm:pt modelId="{5C4B17D8-4832-4690-8CC1-94094406D0FF}">
      <dgm:prSet phldrT="[Text]"/>
      <dgm:spPr/>
      <dgm:t>
        <a:bodyPr/>
        <a:lstStyle/>
        <a:p>
          <a:r>
            <a:rPr lang="en-US">
              <a:latin typeface="Calibri" panose="020F0502020204030204" pitchFamily="34" charset="0"/>
              <a:cs typeface="Calibri" panose="020F0502020204030204" pitchFamily="34" charset="0"/>
            </a:rPr>
            <a:t>Group projects</a:t>
          </a:r>
        </a:p>
      </dgm:t>
    </dgm:pt>
    <dgm:pt modelId="{5C8F206C-842E-415D-97B6-6AEE304F6B38}" type="parTrans" cxnId="{93493817-64F1-4135-B488-55E732339798}">
      <dgm:prSet/>
      <dgm:spPr/>
      <dgm:t>
        <a:bodyPr/>
        <a:lstStyle/>
        <a:p>
          <a:endParaRPr lang="en-US"/>
        </a:p>
      </dgm:t>
    </dgm:pt>
    <dgm:pt modelId="{19C85A94-0B57-4B88-BBDE-B54FE8783F61}" type="sibTrans" cxnId="{93493817-64F1-4135-B488-55E732339798}">
      <dgm:prSet/>
      <dgm:spPr/>
      <dgm:t>
        <a:bodyPr/>
        <a:lstStyle/>
        <a:p>
          <a:endParaRPr lang="en-US"/>
        </a:p>
      </dgm:t>
    </dgm:pt>
    <dgm:pt modelId="{23A22E4E-9DF8-47D7-A2AE-4FF8C9ACB052}">
      <dgm:prSet phldrT="[Text]"/>
      <dgm:spPr/>
      <dgm:t>
        <a:bodyPr/>
        <a:lstStyle/>
        <a:p>
          <a:r>
            <a:rPr lang="en-US">
              <a:latin typeface="Calibri" panose="020F0502020204030204" pitchFamily="34" charset="0"/>
              <a:cs typeface="Calibri" panose="020F0502020204030204" pitchFamily="34" charset="0"/>
            </a:rPr>
            <a:t>Case study sessions</a:t>
          </a:r>
        </a:p>
      </dgm:t>
    </dgm:pt>
    <dgm:pt modelId="{405C9894-2F14-415F-A0DD-4DD2FCA37AB7}" type="parTrans" cxnId="{97E21060-99D2-4007-BA19-F9167A377E5A}">
      <dgm:prSet/>
      <dgm:spPr/>
      <dgm:t>
        <a:bodyPr/>
        <a:lstStyle/>
        <a:p>
          <a:endParaRPr lang="en-US"/>
        </a:p>
      </dgm:t>
    </dgm:pt>
    <dgm:pt modelId="{24CDE78C-92D4-4992-A4F7-42F92E6DC554}" type="sibTrans" cxnId="{97E21060-99D2-4007-BA19-F9167A377E5A}">
      <dgm:prSet/>
      <dgm:spPr/>
      <dgm:t>
        <a:bodyPr/>
        <a:lstStyle/>
        <a:p>
          <a:endParaRPr lang="en-US"/>
        </a:p>
      </dgm:t>
    </dgm:pt>
    <dgm:pt modelId="{EE72A8C6-E975-43C0-A483-8F25CC8352FE}" type="pres">
      <dgm:prSet presAssocID="{C75E009A-FCBD-4C19-B72C-E1D1543247D6}" presName="Name0" presStyleCnt="0">
        <dgm:presLayoutVars>
          <dgm:chMax val="1"/>
          <dgm:chPref val="1"/>
          <dgm:dir/>
          <dgm:animOne val="branch"/>
          <dgm:animLvl val="lvl"/>
        </dgm:presLayoutVars>
      </dgm:prSet>
      <dgm:spPr/>
    </dgm:pt>
    <dgm:pt modelId="{28BCCCBB-1FD2-4D23-AB0E-23BB2D042E5A}" type="pres">
      <dgm:prSet presAssocID="{366BA9F7-EC87-4A3B-BB83-FBE6F67BFBFB}" presName="Parent" presStyleLbl="node0" presStyleIdx="0" presStyleCnt="1">
        <dgm:presLayoutVars>
          <dgm:chMax val="6"/>
          <dgm:chPref val="6"/>
        </dgm:presLayoutVars>
      </dgm:prSet>
      <dgm:spPr/>
    </dgm:pt>
    <dgm:pt modelId="{B3B481D5-144F-4075-BC29-F6352C791B93}" type="pres">
      <dgm:prSet presAssocID="{24A7ABFC-3E2A-4211-9BDB-EB0D05976312}" presName="Accent1" presStyleCnt="0"/>
      <dgm:spPr/>
    </dgm:pt>
    <dgm:pt modelId="{A12B5C5E-E025-40F3-B364-35E9FBF6FFC1}" type="pres">
      <dgm:prSet presAssocID="{24A7ABFC-3E2A-4211-9BDB-EB0D05976312}" presName="Accent" presStyleLbl="bgShp" presStyleIdx="0" presStyleCnt="6"/>
      <dgm:spPr/>
    </dgm:pt>
    <dgm:pt modelId="{715FF431-355B-4CAD-8730-5E99DD47464A}" type="pres">
      <dgm:prSet presAssocID="{24A7ABFC-3E2A-4211-9BDB-EB0D05976312}" presName="Child1" presStyleLbl="node1" presStyleIdx="0" presStyleCnt="6">
        <dgm:presLayoutVars>
          <dgm:chMax val="0"/>
          <dgm:chPref val="0"/>
          <dgm:bulletEnabled val="1"/>
        </dgm:presLayoutVars>
      </dgm:prSet>
      <dgm:spPr/>
    </dgm:pt>
    <dgm:pt modelId="{3DD7E2D1-F154-4750-A8DF-6BAE5F613850}" type="pres">
      <dgm:prSet presAssocID="{CC718932-5B3A-459E-A95E-F628123130B4}" presName="Accent2" presStyleCnt="0"/>
      <dgm:spPr/>
    </dgm:pt>
    <dgm:pt modelId="{07DD1AAE-858D-43A6-A671-A330713DC076}" type="pres">
      <dgm:prSet presAssocID="{CC718932-5B3A-459E-A95E-F628123130B4}" presName="Accent" presStyleLbl="bgShp" presStyleIdx="1" presStyleCnt="6"/>
      <dgm:spPr/>
    </dgm:pt>
    <dgm:pt modelId="{86C4A5E8-49E6-4350-B0A1-182FB954CDEC}" type="pres">
      <dgm:prSet presAssocID="{CC718932-5B3A-459E-A95E-F628123130B4}" presName="Child2" presStyleLbl="node1" presStyleIdx="1" presStyleCnt="6">
        <dgm:presLayoutVars>
          <dgm:chMax val="0"/>
          <dgm:chPref val="0"/>
          <dgm:bulletEnabled val="1"/>
        </dgm:presLayoutVars>
      </dgm:prSet>
      <dgm:spPr/>
    </dgm:pt>
    <dgm:pt modelId="{3DDF1897-BC67-4EDB-9F0E-AAB0EC7FBDD0}" type="pres">
      <dgm:prSet presAssocID="{DC931AA4-50A2-4331-91FF-62ACC4AF37A1}" presName="Accent3" presStyleCnt="0"/>
      <dgm:spPr/>
    </dgm:pt>
    <dgm:pt modelId="{4E9855AD-FE28-4D76-B23F-7AD2B34EE3C2}" type="pres">
      <dgm:prSet presAssocID="{DC931AA4-50A2-4331-91FF-62ACC4AF37A1}" presName="Accent" presStyleLbl="bgShp" presStyleIdx="2" presStyleCnt="6"/>
      <dgm:spPr/>
    </dgm:pt>
    <dgm:pt modelId="{0B2FB942-C92A-4808-9011-BB7C86B13A6B}" type="pres">
      <dgm:prSet presAssocID="{DC931AA4-50A2-4331-91FF-62ACC4AF37A1}" presName="Child3" presStyleLbl="node1" presStyleIdx="2" presStyleCnt="6">
        <dgm:presLayoutVars>
          <dgm:chMax val="0"/>
          <dgm:chPref val="0"/>
          <dgm:bulletEnabled val="1"/>
        </dgm:presLayoutVars>
      </dgm:prSet>
      <dgm:spPr/>
    </dgm:pt>
    <dgm:pt modelId="{661F1418-A9EE-4F89-8BE1-0106AC518174}" type="pres">
      <dgm:prSet presAssocID="{4C293278-B015-4D34-A842-4DFA9FD39662}" presName="Accent4" presStyleCnt="0"/>
      <dgm:spPr/>
    </dgm:pt>
    <dgm:pt modelId="{A234FF43-EF4D-4276-927F-68C179635A77}" type="pres">
      <dgm:prSet presAssocID="{4C293278-B015-4D34-A842-4DFA9FD39662}" presName="Accent" presStyleLbl="bgShp" presStyleIdx="3" presStyleCnt="6"/>
      <dgm:spPr/>
    </dgm:pt>
    <dgm:pt modelId="{4992B9FA-0793-47C7-A4D4-C871A4B631A0}" type="pres">
      <dgm:prSet presAssocID="{4C293278-B015-4D34-A842-4DFA9FD39662}" presName="Child4" presStyleLbl="node1" presStyleIdx="3" presStyleCnt="6">
        <dgm:presLayoutVars>
          <dgm:chMax val="0"/>
          <dgm:chPref val="0"/>
          <dgm:bulletEnabled val="1"/>
        </dgm:presLayoutVars>
      </dgm:prSet>
      <dgm:spPr/>
    </dgm:pt>
    <dgm:pt modelId="{3220EC6A-8FF5-490B-A2D3-85DEDF0B0E73}" type="pres">
      <dgm:prSet presAssocID="{5C4B17D8-4832-4690-8CC1-94094406D0FF}" presName="Accent5" presStyleCnt="0"/>
      <dgm:spPr/>
    </dgm:pt>
    <dgm:pt modelId="{1B2EB132-8498-4025-AF62-7B9116F7F350}" type="pres">
      <dgm:prSet presAssocID="{5C4B17D8-4832-4690-8CC1-94094406D0FF}" presName="Accent" presStyleLbl="bgShp" presStyleIdx="4" presStyleCnt="6"/>
      <dgm:spPr/>
    </dgm:pt>
    <dgm:pt modelId="{0F2D7549-1144-46C8-84B8-973CA72BCA71}" type="pres">
      <dgm:prSet presAssocID="{5C4B17D8-4832-4690-8CC1-94094406D0FF}" presName="Child5" presStyleLbl="node1" presStyleIdx="4" presStyleCnt="6">
        <dgm:presLayoutVars>
          <dgm:chMax val="0"/>
          <dgm:chPref val="0"/>
          <dgm:bulletEnabled val="1"/>
        </dgm:presLayoutVars>
      </dgm:prSet>
      <dgm:spPr/>
    </dgm:pt>
    <dgm:pt modelId="{7E62CF1F-8DE0-49BF-BD78-21B4AE8B75D9}" type="pres">
      <dgm:prSet presAssocID="{23A22E4E-9DF8-47D7-A2AE-4FF8C9ACB052}" presName="Accent6" presStyleCnt="0"/>
      <dgm:spPr/>
    </dgm:pt>
    <dgm:pt modelId="{8AC93E0F-E20F-41FB-B26F-4E09B6CDB439}" type="pres">
      <dgm:prSet presAssocID="{23A22E4E-9DF8-47D7-A2AE-4FF8C9ACB052}" presName="Accent" presStyleLbl="bgShp" presStyleIdx="5" presStyleCnt="6"/>
      <dgm:spPr/>
    </dgm:pt>
    <dgm:pt modelId="{0918D7AA-292C-437A-8223-B5BF59AEFDDA}" type="pres">
      <dgm:prSet presAssocID="{23A22E4E-9DF8-47D7-A2AE-4FF8C9ACB052}" presName="Child6" presStyleLbl="node1" presStyleIdx="5" presStyleCnt="6">
        <dgm:presLayoutVars>
          <dgm:chMax val="0"/>
          <dgm:chPref val="0"/>
          <dgm:bulletEnabled val="1"/>
        </dgm:presLayoutVars>
      </dgm:prSet>
      <dgm:spPr/>
    </dgm:pt>
  </dgm:ptLst>
  <dgm:cxnLst>
    <dgm:cxn modelId="{93493817-64F1-4135-B488-55E732339798}" srcId="{366BA9F7-EC87-4A3B-BB83-FBE6F67BFBFB}" destId="{5C4B17D8-4832-4690-8CC1-94094406D0FF}" srcOrd="4" destOrd="0" parTransId="{5C8F206C-842E-415D-97B6-6AEE304F6B38}" sibTransId="{19C85A94-0B57-4B88-BBDE-B54FE8783F61}"/>
    <dgm:cxn modelId="{E2E77017-DEF5-48FA-AC3F-237CC9DCE558}" type="presOf" srcId="{23A22E4E-9DF8-47D7-A2AE-4FF8C9ACB052}" destId="{0918D7AA-292C-437A-8223-B5BF59AEFDDA}" srcOrd="0" destOrd="0" presId="urn:microsoft.com/office/officeart/2011/layout/HexagonRadial"/>
    <dgm:cxn modelId="{2805F122-3992-42B0-A62A-8D97A17A2FCD}" type="presOf" srcId="{C75E009A-FCBD-4C19-B72C-E1D1543247D6}" destId="{EE72A8C6-E975-43C0-A483-8F25CC8352FE}" srcOrd="0" destOrd="0" presId="urn:microsoft.com/office/officeart/2011/layout/HexagonRadial"/>
    <dgm:cxn modelId="{F9E7C72C-CE57-4227-9A73-2C7B3945986B}" srcId="{C75E009A-FCBD-4C19-B72C-E1D1543247D6}" destId="{366BA9F7-EC87-4A3B-BB83-FBE6F67BFBFB}" srcOrd="0" destOrd="0" parTransId="{67C24655-BF63-4151-B20F-DA9A0FD3F1DA}" sibTransId="{37276737-FB4A-4193-82C5-86324150FE73}"/>
    <dgm:cxn modelId="{5FB94E2F-39E0-4FFB-B563-BE8AB7E4DA9F}" type="presOf" srcId="{DC931AA4-50A2-4331-91FF-62ACC4AF37A1}" destId="{0B2FB942-C92A-4808-9011-BB7C86B13A6B}" srcOrd="0" destOrd="0" presId="urn:microsoft.com/office/officeart/2011/layout/HexagonRadial"/>
    <dgm:cxn modelId="{19DA3F45-1953-47F6-A7CF-51E7E0B83E61}" srcId="{366BA9F7-EC87-4A3B-BB83-FBE6F67BFBFB}" destId="{24A7ABFC-3E2A-4211-9BDB-EB0D05976312}" srcOrd="0" destOrd="0" parTransId="{DF1E85B9-EFF7-4602-8D98-3514BA19910D}" sibTransId="{D9FE4E0B-4D9D-4C37-A7BF-1C393FF8CD87}"/>
    <dgm:cxn modelId="{30567358-F919-495C-9535-70A2081083E7}" type="presOf" srcId="{24A7ABFC-3E2A-4211-9BDB-EB0D05976312}" destId="{715FF431-355B-4CAD-8730-5E99DD47464A}" srcOrd="0" destOrd="0" presId="urn:microsoft.com/office/officeart/2011/layout/HexagonRadial"/>
    <dgm:cxn modelId="{97E21060-99D2-4007-BA19-F9167A377E5A}" srcId="{366BA9F7-EC87-4A3B-BB83-FBE6F67BFBFB}" destId="{23A22E4E-9DF8-47D7-A2AE-4FF8C9ACB052}" srcOrd="5" destOrd="0" parTransId="{405C9894-2F14-415F-A0DD-4DD2FCA37AB7}" sibTransId="{24CDE78C-92D4-4992-A4F7-42F92E6DC554}"/>
    <dgm:cxn modelId="{D78A5A74-9BC1-43C5-8C72-62869A6C8EAA}" type="presOf" srcId="{CC718932-5B3A-459E-A95E-F628123130B4}" destId="{86C4A5E8-49E6-4350-B0A1-182FB954CDEC}" srcOrd="0" destOrd="0" presId="urn:microsoft.com/office/officeart/2011/layout/HexagonRadial"/>
    <dgm:cxn modelId="{E843F5A3-63F7-4CAC-9D88-B99BFDE7838C}" type="presOf" srcId="{5C4B17D8-4832-4690-8CC1-94094406D0FF}" destId="{0F2D7549-1144-46C8-84B8-973CA72BCA71}" srcOrd="0" destOrd="0" presId="urn:microsoft.com/office/officeart/2011/layout/HexagonRadial"/>
    <dgm:cxn modelId="{DE38B5B4-198A-4798-9767-515365E1C37A}" srcId="{366BA9F7-EC87-4A3B-BB83-FBE6F67BFBFB}" destId="{DC931AA4-50A2-4331-91FF-62ACC4AF37A1}" srcOrd="2" destOrd="0" parTransId="{250165CB-DA93-4499-99F3-73C288F4D18C}" sibTransId="{EBA84821-EBA9-40CB-AF4A-6D6CDBA5AF8F}"/>
    <dgm:cxn modelId="{7A5652C6-DA95-4DC6-A620-5F5118BFF4DB}" type="presOf" srcId="{366BA9F7-EC87-4A3B-BB83-FBE6F67BFBFB}" destId="{28BCCCBB-1FD2-4D23-AB0E-23BB2D042E5A}" srcOrd="0" destOrd="0" presId="urn:microsoft.com/office/officeart/2011/layout/HexagonRadial"/>
    <dgm:cxn modelId="{339929DA-FF96-4818-B43C-A62229C46EF5}" srcId="{366BA9F7-EC87-4A3B-BB83-FBE6F67BFBFB}" destId="{4C293278-B015-4D34-A842-4DFA9FD39662}" srcOrd="3" destOrd="0" parTransId="{8134DFE5-19AC-4337-AC60-7650415585AF}" sibTransId="{10909CA9-903E-4C97-9FE9-EE702381F370}"/>
    <dgm:cxn modelId="{FF865EE4-9D5F-4D3F-B047-10164FC5C07E}" srcId="{366BA9F7-EC87-4A3B-BB83-FBE6F67BFBFB}" destId="{CC718932-5B3A-459E-A95E-F628123130B4}" srcOrd="1" destOrd="0" parTransId="{4AE9F3EC-AC6F-4055-84EE-9A95E24ECC32}" sibTransId="{39A61FB7-6152-45AD-88F9-0CA500AA3EAA}"/>
    <dgm:cxn modelId="{0A40A2EC-94BB-447B-B2E6-8BF36E3B69A9}" type="presOf" srcId="{4C293278-B015-4D34-A842-4DFA9FD39662}" destId="{4992B9FA-0793-47C7-A4D4-C871A4B631A0}" srcOrd="0" destOrd="0" presId="urn:microsoft.com/office/officeart/2011/layout/HexagonRadial"/>
    <dgm:cxn modelId="{68DC1AD7-FD38-447C-B8AF-D40E2CF7AA1A}" type="presParOf" srcId="{EE72A8C6-E975-43C0-A483-8F25CC8352FE}" destId="{28BCCCBB-1FD2-4D23-AB0E-23BB2D042E5A}" srcOrd="0" destOrd="0" presId="urn:microsoft.com/office/officeart/2011/layout/HexagonRadial"/>
    <dgm:cxn modelId="{E8A1C28B-FFE3-463A-A9B2-B6E811B4417A}" type="presParOf" srcId="{EE72A8C6-E975-43C0-A483-8F25CC8352FE}" destId="{B3B481D5-144F-4075-BC29-F6352C791B93}" srcOrd="1" destOrd="0" presId="urn:microsoft.com/office/officeart/2011/layout/HexagonRadial"/>
    <dgm:cxn modelId="{03BD9151-8157-47D7-8FBF-13684B3E23C5}" type="presParOf" srcId="{B3B481D5-144F-4075-BC29-F6352C791B93}" destId="{A12B5C5E-E025-40F3-B364-35E9FBF6FFC1}" srcOrd="0" destOrd="0" presId="urn:microsoft.com/office/officeart/2011/layout/HexagonRadial"/>
    <dgm:cxn modelId="{8F5C8367-4357-46DA-8F72-6B82B5BA4529}" type="presParOf" srcId="{EE72A8C6-E975-43C0-A483-8F25CC8352FE}" destId="{715FF431-355B-4CAD-8730-5E99DD47464A}" srcOrd="2" destOrd="0" presId="urn:microsoft.com/office/officeart/2011/layout/HexagonRadial"/>
    <dgm:cxn modelId="{5DE61720-6F8F-4572-9ED9-F1D73D652B42}" type="presParOf" srcId="{EE72A8C6-E975-43C0-A483-8F25CC8352FE}" destId="{3DD7E2D1-F154-4750-A8DF-6BAE5F613850}" srcOrd="3" destOrd="0" presId="urn:microsoft.com/office/officeart/2011/layout/HexagonRadial"/>
    <dgm:cxn modelId="{A317BC26-1563-4CB8-9CF4-D1BB06E0A4CF}" type="presParOf" srcId="{3DD7E2D1-F154-4750-A8DF-6BAE5F613850}" destId="{07DD1AAE-858D-43A6-A671-A330713DC076}" srcOrd="0" destOrd="0" presId="urn:microsoft.com/office/officeart/2011/layout/HexagonRadial"/>
    <dgm:cxn modelId="{6B209DBD-F304-4F68-AC8E-6F18980A3508}" type="presParOf" srcId="{EE72A8C6-E975-43C0-A483-8F25CC8352FE}" destId="{86C4A5E8-49E6-4350-B0A1-182FB954CDEC}" srcOrd="4" destOrd="0" presId="urn:microsoft.com/office/officeart/2011/layout/HexagonRadial"/>
    <dgm:cxn modelId="{805412DD-A2C1-4365-A357-30E1F7370A53}" type="presParOf" srcId="{EE72A8C6-E975-43C0-A483-8F25CC8352FE}" destId="{3DDF1897-BC67-4EDB-9F0E-AAB0EC7FBDD0}" srcOrd="5" destOrd="0" presId="urn:microsoft.com/office/officeart/2011/layout/HexagonRadial"/>
    <dgm:cxn modelId="{B3120938-55C4-4088-AC3D-1999ACAE062F}" type="presParOf" srcId="{3DDF1897-BC67-4EDB-9F0E-AAB0EC7FBDD0}" destId="{4E9855AD-FE28-4D76-B23F-7AD2B34EE3C2}" srcOrd="0" destOrd="0" presId="urn:microsoft.com/office/officeart/2011/layout/HexagonRadial"/>
    <dgm:cxn modelId="{CCE2645D-0985-4084-AE7F-9966B3286B66}" type="presParOf" srcId="{EE72A8C6-E975-43C0-A483-8F25CC8352FE}" destId="{0B2FB942-C92A-4808-9011-BB7C86B13A6B}" srcOrd="6" destOrd="0" presId="urn:microsoft.com/office/officeart/2011/layout/HexagonRadial"/>
    <dgm:cxn modelId="{CB791EC2-97EF-445B-B83F-1AF3285E35F8}" type="presParOf" srcId="{EE72A8C6-E975-43C0-A483-8F25CC8352FE}" destId="{661F1418-A9EE-4F89-8BE1-0106AC518174}" srcOrd="7" destOrd="0" presId="urn:microsoft.com/office/officeart/2011/layout/HexagonRadial"/>
    <dgm:cxn modelId="{C6AF307A-D599-4411-8054-F509029335F4}" type="presParOf" srcId="{661F1418-A9EE-4F89-8BE1-0106AC518174}" destId="{A234FF43-EF4D-4276-927F-68C179635A77}" srcOrd="0" destOrd="0" presId="urn:microsoft.com/office/officeart/2011/layout/HexagonRadial"/>
    <dgm:cxn modelId="{651E1174-8580-47BD-B1C2-3F975C5E8560}" type="presParOf" srcId="{EE72A8C6-E975-43C0-A483-8F25CC8352FE}" destId="{4992B9FA-0793-47C7-A4D4-C871A4B631A0}" srcOrd="8" destOrd="0" presId="urn:microsoft.com/office/officeart/2011/layout/HexagonRadial"/>
    <dgm:cxn modelId="{F862F848-E8CF-4289-8359-AC81886B31CD}" type="presParOf" srcId="{EE72A8C6-E975-43C0-A483-8F25CC8352FE}" destId="{3220EC6A-8FF5-490B-A2D3-85DEDF0B0E73}" srcOrd="9" destOrd="0" presId="urn:microsoft.com/office/officeart/2011/layout/HexagonRadial"/>
    <dgm:cxn modelId="{2C0DD4CD-A59D-4772-B253-6A3FF83FEFD8}" type="presParOf" srcId="{3220EC6A-8FF5-490B-A2D3-85DEDF0B0E73}" destId="{1B2EB132-8498-4025-AF62-7B9116F7F350}" srcOrd="0" destOrd="0" presId="urn:microsoft.com/office/officeart/2011/layout/HexagonRadial"/>
    <dgm:cxn modelId="{66021C6B-B581-4B9C-BD5F-3C2522A48EC9}" type="presParOf" srcId="{EE72A8C6-E975-43C0-A483-8F25CC8352FE}" destId="{0F2D7549-1144-46C8-84B8-973CA72BCA71}" srcOrd="10" destOrd="0" presId="urn:microsoft.com/office/officeart/2011/layout/HexagonRadial"/>
    <dgm:cxn modelId="{F0D5E612-A3C3-4ADC-B3A4-44D96F9E1818}" type="presParOf" srcId="{EE72A8C6-E975-43C0-A483-8F25CC8352FE}" destId="{7E62CF1F-8DE0-49BF-BD78-21B4AE8B75D9}" srcOrd="11" destOrd="0" presId="urn:microsoft.com/office/officeart/2011/layout/HexagonRadial"/>
    <dgm:cxn modelId="{09DD098F-713A-4348-B7F3-4D9CB55625D3}" type="presParOf" srcId="{7E62CF1F-8DE0-49BF-BD78-21B4AE8B75D9}" destId="{8AC93E0F-E20F-41FB-B26F-4E09B6CDB439}" srcOrd="0" destOrd="0" presId="urn:microsoft.com/office/officeart/2011/layout/HexagonRadial"/>
    <dgm:cxn modelId="{37D93758-5F72-4F6E-A7E8-E043A65780BD}" type="presParOf" srcId="{EE72A8C6-E975-43C0-A483-8F25CC8352FE}" destId="{0918D7AA-292C-437A-8223-B5BF59AEFDDA}" srcOrd="12" destOrd="0" presId="urn:microsoft.com/office/officeart/2011/layout/HexagonRadial"/>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Per May 2023</a:t>
            </a:r>
            <a:endParaRPr/>
          </a:p>
        </p:txBody>
      </p:sp>
      <p:sp>
        <p:nvSpPr>
          <p:cNvPr id="335" name="Google Shape;33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slide is just to break the ice (optional)</a:t>
            </a:r>
            <a:endParaRPr/>
          </a:p>
        </p:txBody>
      </p:sp>
      <p:sp>
        <p:nvSpPr>
          <p:cNvPr id="159" name="Google Shape;15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08A4244A-2F6D-41B8-8720-4CB3493D3384}" type="slidenum">
              <a:rPr lang="nl-NL" smtClean="0"/>
              <a:t>49</a:t>
            </a:fld>
            <a:endParaRPr lang="nl-NL"/>
          </a:p>
        </p:txBody>
      </p:sp>
    </p:spTree>
    <p:extLst>
      <p:ext uri="{BB962C8B-B14F-4D97-AF65-F5344CB8AC3E}">
        <p14:creationId xmlns:p14="http://schemas.microsoft.com/office/powerpoint/2010/main" val="40671284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A4244A-2F6D-41B8-8720-4CB3493D3384}" type="slidenum">
              <a:rPr lang="nl-NL" smtClean="0"/>
              <a:t>53</a:t>
            </a:fld>
            <a:endParaRPr lang="nl-NL"/>
          </a:p>
        </p:txBody>
      </p:sp>
    </p:spTree>
    <p:extLst>
      <p:ext uri="{BB962C8B-B14F-4D97-AF65-F5344CB8AC3E}">
        <p14:creationId xmlns:p14="http://schemas.microsoft.com/office/powerpoint/2010/main" val="30616042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DBE6A-1E29-8C4E-B011-77BCFA8447C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9866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8A4244A-2F6D-41B8-8720-4CB3493D3384}" type="slidenum">
              <a:rPr lang="nl-NL" smtClean="0"/>
              <a:t>55</a:t>
            </a:fld>
            <a:endParaRPr lang="nl-NL"/>
          </a:p>
        </p:txBody>
      </p:sp>
    </p:spTree>
    <p:extLst>
      <p:ext uri="{BB962C8B-B14F-4D97-AF65-F5344CB8AC3E}">
        <p14:creationId xmlns:p14="http://schemas.microsoft.com/office/powerpoint/2010/main" val="2195610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a:solidFill>
                  <a:srgbClr val="000000"/>
                </a:solidFill>
                <a:latin typeface="Arial"/>
                <a:ea typeface="Arial"/>
                <a:cs typeface="Arial"/>
                <a:sym typeface="Arial"/>
              </a:rPr>
              <a:t>From the other slide I would transition to: “Yes the NL is the land of windmills and tulips, but it is also an international country, due to its trading nature… “</a:t>
            </a:r>
            <a:endParaRPr/>
          </a:p>
          <a:p>
            <a:pPr marL="0" lvl="0" indent="0" algn="l" rtl="0">
              <a:spcBef>
                <a:spcPts val="0"/>
              </a:spcBef>
              <a:spcAft>
                <a:spcPts val="0"/>
              </a:spcAft>
              <a:buNone/>
            </a:pPr>
            <a:endParaRPr sz="1800" b="0" i="0">
              <a:solidFill>
                <a:srgbClr val="000000"/>
              </a:solidFill>
              <a:latin typeface="Arial"/>
              <a:ea typeface="Arial"/>
              <a:cs typeface="Arial"/>
              <a:sym typeface="Arial"/>
            </a:endParaRPr>
          </a:p>
          <a:p>
            <a:pPr marL="0" lvl="0" indent="0" algn="l" rtl="0">
              <a:spcBef>
                <a:spcPts val="0"/>
              </a:spcBef>
              <a:spcAft>
                <a:spcPts val="0"/>
              </a:spcAft>
              <a:buNone/>
            </a:pPr>
            <a:r>
              <a:rPr lang="en-US" sz="1800" b="0" i="0">
                <a:solidFill>
                  <a:srgbClr val="000000"/>
                </a:solidFill>
                <a:latin typeface="Arial"/>
                <a:ea typeface="Arial"/>
                <a:cs typeface="Arial"/>
                <a:sym typeface="Arial"/>
              </a:rPr>
              <a:t>• </a:t>
            </a:r>
            <a:r>
              <a:rPr lang="en-US" sz="1800" b="0" i="0">
                <a:solidFill>
                  <a:srgbClr val="000000"/>
                </a:solidFill>
                <a:latin typeface="Open Sans"/>
                <a:ea typeface="Open Sans"/>
                <a:cs typeface="Open Sans"/>
                <a:sym typeface="Open Sans"/>
              </a:rPr>
              <a:t>Dutch people, traders from origin, which makes the</a:t>
            </a:r>
            <a:endParaRPr/>
          </a:p>
          <a:p>
            <a:pPr marL="0" lvl="0" indent="0" algn="l" rtl="0">
              <a:spcBef>
                <a:spcPts val="0"/>
              </a:spcBef>
              <a:spcAft>
                <a:spcPts val="0"/>
              </a:spcAft>
              <a:buNone/>
            </a:pPr>
            <a:r>
              <a:rPr lang="en-US" sz="1800" b="0" i="0">
                <a:solidFill>
                  <a:srgbClr val="000000"/>
                </a:solidFill>
                <a:latin typeface="Open Sans"/>
                <a:ea typeface="Open Sans"/>
                <a:cs typeface="Open Sans"/>
                <a:sym typeface="Open Sans"/>
              </a:rPr>
              <a:t>country very international</a:t>
            </a:r>
            <a:endParaRPr/>
          </a:p>
          <a:p>
            <a:pPr marL="0" lvl="0" indent="0" algn="l" rtl="0">
              <a:spcBef>
                <a:spcPts val="0"/>
              </a:spcBef>
              <a:spcAft>
                <a:spcPts val="0"/>
              </a:spcAft>
              <a:buNone/>
            </a:pPr>
            <a:r>
              <a:rPr lang="en-US" sz="1800" b="0" i="0">
                <a:solidFill>
                  <a:srgbClr val="000000"/>
                </a:solidFill>
                <a:latin typeface="Arial"/>
                <a:ea typeface="Arial"/>
                <a:cs typeface="Arial"/>
                <a:sym typeface="Arial"/>
              </a:rPr>
              <a:t>• </a:t>
            </a:r>
            <a:r>
              <a:rPr lang="en-US" sz="1800" b="0" i="0">
                <a:solidFill>
                  <a:srgbClr val="000000"/>
                </a:solidFill>
                <a:latin typeface="Open Sans"/>
                <a:ea typeface="Open Sans"/>
                <a:cs typeface="Open Sans"/>
                <a:sym typeface="Open Sans"/>
              </a:rPr>
              <a:t>#1 in English Proficiency Index (C1)</a:t>
            </a:r>
            <a:endParaRPr/>
          </a:p>
          <a:p>
            <a:pPr marL="0" lvl="0" indent="0" algn="l" rtl="0">
              <a:spcBef>
                <a:spcPts val="0"/>
              </a:spcBef>
              <a:spcAft>
                <a:spcPts val="0"/>
              </a:spcAft>
              <a:buNone/>
            </a:pPr>
            <a:r>
              <a:rPr lang="en-US" sz="1800" b="0" i="0">
                <a:solidFill>
                  <a:srgbClr val="000000"/>
                </a:solidFill>
                <a:latin typeface="Arial"/>
                <a:ea typeface="Arial"/>
                <a:cs typeface="Arial"/>
                <a:sym typeface="Arial"/>
              </a:rPr>
              <a:t>• </a:t>
            </a:r>
            <a:r>
              <a:rPr lang="en-US" sz="1800" b="0" i="0">
                <a:solidFill>
                  <a:srgbClr val="000000"/>
                </a:solidFill>
                <a:latin typeface="Open Sans"/>
                <a:ea typeface="Open Sans"/>
                <a:cs typeface="Open Sans"/>
                <a:sym typeface="Open Sans"/>
              </a:rPr>
              <a:t>Quality of education</a:t>
            </a:r>
            <a:endParaRPr/>
          </a:p>
          <a:p>
            <a:pPr marL="0" lvl="0" indent="0" algn="l" rtl="0">
              <a:spcBef>
                <a:spcPts val="0"/>
              </a:spcBef>
              <a:spcAft>
                <a:spcPts val="0"/>
              </a:spcAft>
              <a:buNone/>
            </a:pPr>
            <a:r>
              <a:rPr lang="en-US" sz="1800" b="0" i="0">
                <a:solidFill>
                  <a:srgbClr val="000000"/>
                </a:solidFill>
                <a:latin typeface="Arial"/>
                <a:ea typeface="Arial"/>
                <a:cs typeface="Arial"/>
                <a:sym typeface="Arial"/>
              </a:rPr>
              <a:t>• </a:t>
            </a:r>
            <a:r>
              <a:rPr lang="en-US" sz="1800" b="0" i="0">
                <a:solidFill>
                  <a:srgbClr val="000000"/>
                </a:solidFill>
                <a:latin typeface="Open Sans"/>
                <a:ea typeface="Open Sans"/>
                <a:cs typeface="Open Sans"/>
                <a:sym typeface="Open Sans"/>
              </a:rPr>
              <a:t>High living standards: Excellent infrastructure and safety</a:t>
            </a:r>
            <a:endParaRPr/>
          </a:p>
          <a:p>
            <a:pPr marL="0" lvl="0" indent="0" algn="l" rtl="0">
              <a:spcBef>
                <a:spcPts val="0"/>
              </a:spcBef>
              <a:spcAft>
                <a:spcPts val="0"/>
              </a:spcAft>
              <a:buNone/>
            </a:pPr>
            <a:r>
              <a:rPr lang="en-US" sz="1800" b="0" i="0">
                <a:solidFill>
                  <a:srgbClr val="000000"/>
                </a:solidFill>
                <a:latin typeface="Open Sans"/>
                <a:ea typeface="Open Sans"/>
                <a:cs typeface="Open Sans"/>
                <a:sym typeface="Open Sans"/>
              </a:rPr>
              <a:t>network</a:t>
            </a:r>
            <a:r>
              <a:rPr lang="en-US"/>
              <a:t> </a:t>
            </a:r>
            <a:br>
              <a:rPr lang="en-US"/>
            </a:br>
            <a:endParaRPr/>
          </a:p>
        </p:txBody>
      </p:sp>
      <p:sp>
        <p:nvSpPr>
          <p:cNvPr id="169" name="Google Shape;16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https://www.digitalhealth.net/2024/01/holocare-to-launch-at-leeds-teaching-hospitals-nhs-trust/ </a:t>
            </a:r>
          </a:p>
        </p:txBody>
      </p:sp>
      <p:sp>
        <p:nvSpPr>
          <p:cNvPr id="4" name="Slide Number Placeholder 3"/>
          <p:cNvSpPr>
            <a:spLocks noGrp="1"/>
          </p:cNvSpPr>
          <p:nvPr>
            <p:ph type="sldNum" sz="quarter" idx="5"/>
          </p:nvPr>
        </p:nvSpPr>
        <p:spPr/>
        <p:txBody>
          <a:bodyPr/>
          <a:lstStyle/>
          <a:p>
            <a:fld id="{08A4244A-2F6D-41B8-8720-4CB3493D3384}" type="slidenum">
              <a:rPr lang="nl-NL" smtClean="0"/>
              <a:t>56</a:t>
            </a:fld>
            <a:endParaRPr lang="nl-NL"/>
          </a:p>
        </p:txBody>
      </p:sp>
    </p:spTree>
    <p:extLst>
      <p:ext uri="{BB962C8B-B14F-4D97-AF65-F5344CB8AC3E}">
        <p14:creationId xmlns:p14="http://schemas.microsoft.com/office/powerpoint/2010/main" val="24466382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8A4244A-2F6D-41B8-8720-4CB3493D3384}" type="slidenum">
              <a:rPr lang="nl-NL" smtClean="0"/>
              <a:t>60</a:t>
            </a:fld>
            <a:endParaRPr lang="nl-NL"/>
          </a:p>
        </p:txBody>
      </p:sp>
    </p:spTree>
    <p:extLst>
      <p:ext uri="{BB962C8B-B14F-4D97-AF65-F5344CB8AC3E}">
        <p14:creationId xmlns:p14="http://schemas.microsoft.com/office/powerpoint/2010/main" val="14377017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70DBE6A-1E29-8C4E-B011-77BCFA8447CC}" type="slidenum">
              <a:rPr lang="nl-NL" smtClean="0"/>
              <a:t>61</a:t>
            </a:fld>
            <a:endParaRPr lang="nl-NL"/>
          </a:p>
        </p:txBody>
      </p:sp>
    </p:spTree>
    <p:extLst>
      <p:ext uri="{BB962C8B-B14F-4D97-AF65-F5344CB8AC3E}">
        <p14:creationId xmlns:p14="http://schemas.microsoft.com/office/powerpoint/2010/main" val="27107996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3A5BC-53FD-4771-8493-44F3B9567D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3432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ijdelijke aanduiding voor dia-afbeelding 1"/>
          <p:cNvSpPr>
            <a:spLocks noGrp="1" noRot="1" noChangeAspect="1" noTextEdit="1"/>
          </p:cNvSpPr>
          <p:nvPr>
            <p:ph type="sldImg"/>
          </p:nvPr>
        </p:nvSpPr>
        <p:spPr>
          <a:xfrm>
            <a:off x="142875" y="768350"/>
            <a:ext cx="6818313" cy="3836988"/>
          </a:xfrm>
          <a:ln/>
        </p:spPr>
      </p:sp>
      <p:sp>
        <p:nvSpPr>
          <p:cNvPr id="300035" name="Tijdelijke aanduiding voor notities 2"/>
          <p:cNvSpPr>
            <a:spLocks noGrp="1"/>
          </p:cNvSpPr>
          <p:nvPr>
            <p:ph type="body" idx="1"/>
          </p:nvPr>
        </p:nvSpPr>
        <p:spPr>
          <a:noFill/>
          <a:ln/>
        </p:spPr>
        <p:txBody>
          <a:bodyPr/>
          <a:lstStyle/>
          <a:p>
            <a:endParaRPr lang="nl-NL">
              <a:latin typeface="Times New Roman" pitchFamily="18" charset="0"/>
            </a:endParaRPr>
          </a:p>
        </p:txBody>
      </p:sp>
      <p:sp>
        <p:nvSpPr>
          <p:cNvPr id="300036" name="Tijdelijke aanduiding voor dianummer 3"/>
          <p:cNvSpPr>
            <a:spLocks noGrp="1"/>
          </p:cNvSpPr>
          <p:nvPr>
            <p:ph type="sldNum" sz="quarter" idx="5"/>
          </p:nvPr>
        </p:nvSpPr>
        <p:spPr>
          <a:noFill/>
        </p:spPr>
        <p:txBody>
          <a:bodyPr/>
          <a:lstStyle/>
          <a:p>
            <a:pPr marL="0" marR="0" lvl="0" indent="0" algn="r" defTabSz="495376" rtl="0" eaLnBrk="1" fontAlgn="base" latinLnBrk="0" hangingPunct="1">
              <a:lnSpc>
                <a:spcPct val="100000"/>
              </a:lnSpc>
              <a:spcBef>
                <a:spcPct val="0"/>
              </a:spcBef>
              <a:spcAft>
                <a:spcPct val="0"/>
              </a:spcAft>
              <a:buClrTx/>
              <a:buSzTx/>
              <a:buFontTx/>
              <a:buNone/>
              <a:tabLst/>
              <a:defRPr/>
            </a:pPr>
            <a:fld id="{CDBBBF00-F874-4B37-AB29-C5D4F755878E}" type="slidenum">
              <a:rPr kumimoji="0" lang="nl-NL" sz="13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495376" rtl="0" eaLnBrk="1" fontAlgn="base" latinLnBrk="0" hangingPunct="1">
                <a:lnSpc>
                  <a:spcPct val="100000"/>
                </a:lnSpc>
                <a:spcBef>
                  <a:spcPct val="0"/>
                </a:spcBef>
                <a:spcAft>
                  <a:spcPct val="0"/>
                </a:spcAft>
                <a:buClrTx/>
                <a:buSzTx/>
                <a:buFontTx/>
                <a:buNone/>
                <a:tabLst/>
                <a:defRPr/>
              </a:pPr>
              <a:t>63</a:t>
            </a:fld>
            <a:endParaRPr kumimoji="0" lang="nl-NL" sz="13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1407983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3A5BC-53FD-4771-8493-44F3B9567D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8896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jdelijke aanduiding voor dia-afbeelding 1"/>
          <p:cNvSpPr>
            <a:spLocks noGrp="1" noRot="1" noChangeAspect="1" noTextEdit="1"/>
          </p:cNvSpPr>
          <p:nvPr>
            <p:ph type="sldImg"/>
          </p:nvPr>
        </p:nvSpPr>
        <p:spPr>
          <a:ln/>
        </p:spPr>
      </p:sp>
      <p:sp>
        <p:nvSpPr>
          <p:cNvPr id="168963" name="Tijdelijke aanduiding voor notities 2"/>
          <p:cNvSpPr>
            <a:spLocks noGrp="1"/>
          </p:cNvSpPr>
          <p:nvPr>
            <p:ph type="body" idx="1"/>
          </p:nvPr>
        </p:nvSpPr>
        <p:spPr>
          <a:noFill/>
          <a:ln/>
        </p:spPr>
        <p:txBody>
          <a:bodyPr/>
          <a:lstStyle/>
          <a:p>
            <a:r>
              <a:rPr lang="nl-NL" altLang="en-US">
                <a:latin typeface="Times New Roman" pitchFamily="18" charset="0"/>
              </a:rPr>
              <a:t>Plaatje  zoeken met</a:t>
            </a:r>
          </a:p>
          <a:p>
            <a:r>
              <a:rPr lang="nl-NL" altLang="en-US">
                <a:latin typeface="Times New Roman" pitchFamily="18" charset="0"/>
              </a:rPr>
              <a:t>BOVEN</a:t>
            </a:r>
          </a:p>
          <a:p>
            <a:r>
              <a:rPr lang="nl-NL" altLang="en-US">
                <a:latin typeface="Times New Roman" pitchFamily="18" charset="0"/>
              </a:rPr>
              <a:t>ONDER</a:t>
            </a:r>
          </a:p>
          <a:p>
            <a:r>
              <a:rPr lang="nl-NL" altLang="en-US">
                <a:latin typeface="Times New Roman" pitchFamily="18" charset="0"/>
              </a:rPr>
              <a:t>UP DOWN</a:t>
            </a:r>
          </a:p>
        </p:txBody>
      </p:sp>
      <p:sp>
        <p:nvSpPr>
          <p:cNvPr id="168964" name="Tijdelijke aanduiding voor dianummer 3"/>
          <p:cNvSpPr>
            <a:spLocks noGrp="1"/>
          </p:cNvSpPr>
          <p:nvPr>
            <p:ph type="sldNum" sz="quarter" idx="5"/>
          </p:nvPr>
        </p:nvSpPr>
        <p:spPr>
          <a:noFill/>
        </p:spPr>
        <p:txBody>
          <a:bodyPr/>
          <a:lstStyle/>
          <a:p>
            <a:pPr marL="0" marR="0" lvl="0" indent="0" algn="r" defTabSz="495376" rtl="0" eaLnBrk="1" fontAlgn="base" latinLnBrk="0" hangingPunct="1">
              <a:lnSpc>
                <a:spcPct val="100000"/>
              </a:lnSpc>
              <a:spcBef>
                <a:spcPct val="0"/>
              </a:spcBef>
              <a:spcAft>
                <a:spcPct val="0"/>
              </a:spcAft>
              <a:buClrTx/>
              <a:buSzTx/>
              <a:buFontTx/>
              <a:buNone/>
              <a:tabLst/>
              <a:defRPr/>
            </a:pPr>
            <a:fld id="{7FE8F7DA-53EA-49AF-A58B-611A5AB7DD8B}" type="slidenum">
              <a:rPr kumimoji="0" lang="nl-NL" altLang="en-US" sz="1300" b="0" i="0" u="none" strike="noStrike" kern="1200" cap="none" spc="0" normalizeH="0" baseline="0" noProof="0">
                <a:ln>
                  <a:noFill/>
                </a:ln>
                <a:solidFill>
                  <a:prstClr val="black"/>
                </a:solidFill>
                <a:effectLst/>
                <a:uLnTx/>
                <a:uFillTx/>
                <a:latin typeface="Times New Roman" pitchFamily="18" charset="0"/>
                <a:ea typeface="ＭＳ Ｐゴシック" charset="-128"/>
                <a:cs typeface="+mn-cs"/>
              </a:rPr>
              <a:pPr marL="0" marR="0" lvl="0" indent="0" algn="r" defTabSz="495376" rtl="0" eaLnBrk="1" fontAlgn="base" latinLnBrk="0" hangingPunct="1">
                <a:lnSpc>
                  <a:spcPct val="100000"/>
                </a:lnSpc>
                <a:spcBef>
                  <a:spcPct val="0"/>
                </a:spcBef>
                <a:spcAft>
                  <a:spcPct val="0"/>
                </a:spcAft>
                <a:buClrTx/>
                <a:buSzTx/>
                <a:buFontTx/>
                <a:buNone/>
                <a:tabLst/>
                <a:defRPr/>
              </a:pPr>
              <a:t>66</a:t>
            </a:fld>
            <a:endParaRPr kumimoji="0" lang="nl-NL" altLang="en-US" sz="1300" b="0" i="0" u="none" strike="noStrike" kern="1200" cap="none" spc="0" normalizeH="0" baseline="0" noProof="0">
              <a:ln>
                <a:noFill/>
              </a:ln>
              <a:solidFill>
                <a:prstClr val="black"/>
              </a:solidFill>
              <a:effectLst/>
              <a:uLnTx/>
              <a:uFillTx/>
              <a:latin typeface="Times New Roman" pitchFamily="18" charset="0"/>
              <a:ea typeface="ＭＳ Ｐゴシック" charset="-128"/>
              <a:cs typeface="+mn-cs"/>
            </a:endParaRPr>
          </a:p>
        </p:txBody>
      </p:sp>
    </p:spTree>
    <p:extLst>
      <p:ext uri="{BB962C8B-B14F-4D97-AF65-F5344CB8AC3E}">
        <p14:creationId xmlns:p14="http://schemas.microsoft.com/office/powerpoint/2010/main" val="20698798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jdelijke aanduiding voor dia-afbeelding 1"/>
          <p:cNvSpPr>
            <a:spLocks noGrp="1" noRot="1" noChangeAspect="1" noTextEdit="1"/>
          </p:cNvSpPr>
          <p:nvPr>
            <p:ph type="sldImg"/>
          </p:nvPr>
        </p:nvSpPr>
        <p:spPr>
          <a:xfrm>
            <a:off x="142875" y="768350"/>
            <a:ext cx="6818313" cy="3836988"/>
          </a:xfrm>
          <a:ln/>
        </p:spPr>
      </p:sp>
      <p:sp>
        <p:nvSpPr>
          <p:cNvPr id="168963" name="Tijdelijke aanduiding voor notities 2"/>
          <p:cNvSpPr>
            <a:spLocks noGrp="1"/>
          </p:cNvSpPr>
          <p:nvPr>
            <p:ph type="body" idx="1"/>
          </p:nvPr>
        </p:nvSpPr>
        <p:spPr>
          <a:noFill/>
          <a:ln/>
        </p:spPr>
        <p:txBody>
          <a:bodyPr/>
          <a:lstStyle/>
          <a:p>
            <a:endParaRPr lang="nl-NL" altLang="en-US" baseline="0">
              <a:latin typeface="Times New Roman" pitchFamily="18" charset="0"/>
            </a:endParaRPr>
          </a:p>
        </p:txBody>
      </p:sp>
      <p:sp>
        <p:nvSpPr>
          <p:cNvPr id="168964" name="Tijdelijke aanduiding voor dianummer 3"/>
          <p:cNvSpPr>
            <a:spLocks noGrp="1"/>
          </p:cNvSpPr>
          <p:nvPr>
            <p:ph type="sldNum" sz="quarter" idx="5"/>
          </p:nvPr>
        </p:nvSpPr>
        <p:spPr>
          <a:noFill/>
        </p:spPr>
        <p:txBody>
          <a:bodyPr/>
          <a:lstStyle/>
          <a:p>
            <a:pPr marL="0" marR="0" lvl="0" indent="0" algn="r" defTabSz="495376" rtl="0" eaLnBrk="1" fontAlgn="base" latinLnBrk="0" hangingPunct="1">
              <a:lnSpc>
                <a:spcPct val="100000"/>
              </a:lnSpc>
              <a:spcBef>
                <a:spcPct val="0"/>
              </a:spcBef>
              <a:spcAft>
                <a:spcPct val="0"/>
              </a:spcAft>
              <a:buClrTx/>
              <a:buSzTx/>
              <a:buFontTx/>
              <a:buNone/>
              <a:tabLst/>
              <a:defRPr/>
            </a:pPr>
            <a:fld id="{7FE8F7DA-53EA-49AF-A58B-611A5AB7DD8B}" type="slidenum">
              <a:rPr kumimoji="0" lang="nl-NL" altLang="en-US" sz="1300" b="0" i="0" u="none" strike="noStrike" kern="1200" cap="none" spc="0" normalizeH="0" baseline="0" noProof="0">
                <a:ln>
                  <a:noFill/>
                </a:ln>
                <a:solidFill>
                  <a:prstClr val="black"/>
                </a:solidFill>
                <a:effectLst/>
                <a:uLnTx/>
                <a:uFillTx/>
                <a:latin typeface="Times New Roman" pitchFamily="18" charset="0"/>
                <a:ea typeface="ＭＳ Ｐゴシック" charset="-128"/>
                <a:cs typeface="+mn-cs"/>
              </a:rPr>
              <a:pPr marL="0" marR="0" lvl="0" indent="0" algn="r" defTabSz="495376" rtl="0" eaLnBrk="1" fontAlgn="base" latinLnBrk="0" hangingPunct="1">
                <a:lnSpc>
                  <a:spcPct val="100000"/>
                </a:lnSpc>
                <a:spcBef>
                  <a:spcPct val="0"/>
                </a:spcBef>
                <a:spcAft>
                  <a:spcPct val="0"/>
                </a:spcAft>
                <a:buClrTx/>
                <a:buSzTx/>
                <a:buFontTx/>
                <a:buNone/>
                <a:tabLst/>
                <a:defRPr/>
              </a:pPr>
              <a:t>67</a:t>
            </a:fld>
            <a:endParaRPr kumimoji="0" lang="nl-NL" altLang="en-US" sz="1300" b="0" i="0" u="none" strike="noStrike" kern="1200" cap="none" spc="0" normalizeH="0" baseline="0" noProof="0">
              <a:ln>
                <a:noFill/>
              </a:ln>
              <a:solidFill>
                <a:prstClr val="black"/>
              </a:solidFill>
              <a:effectLst/>
              <a:uLnTx/>
              <a:uFillTx/>
              <a:latin typeface="Times New Roman" pitchFamily="18" charset="0"/>
              <a:ea typeface="ＭＳ Ｐゴシック" charset="-128"/>
              <a:cs typeface="+mn-cs"/>
            </a:endParaRPr>
          </a:p>
        </p:txBody>
      </p:sp>
    </p:spTree>
    <p:extLst>
      <p:ext uri="{BB962C8B-B14F-4D97-AF65-F5344CB8AC3E}">
        <p14:creationId xmlns:p14="http://schemas.microsoft.com/office/powerpoint/2010/main" val="15173680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jdelijke aanduiding voor dia-afbeelding 1"/>
          <p:cNvSpPr>
            <a:spLocks noGrp="1" noRot="1" noChangeAspect="1" noTextEdit="1"/>
          </p:cNvSpPr>
          <p:nvPr>
            <p:ph type="sldImg"/>
          </p:nvPr>
        </p:nvSpPr>
        <p:spPr bwMode="auto">
          <a:xfrm>
            <a:off x="142875" y="768350"/>
            <a:ext cx="6818313"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nl-NL">
              <a:ea typeface="ＭＳ Ｐゴシック" pitchFamily="34" charset="-128"/>
            </a:endParaRPr>
          </a:p>
        </p:txBody>
      </p:sp>
      <p:sp>
        <p:nvSpPr>
          <p:cNvPr id="34820"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itchFamily="34" charset="0"/>
                <a:ea typeface="ＭＳ Ｐゴシック" pitchFamily="34" charset="-128"/>
              </a:defRPr>
            </a:lvl1pPr>
            <a:lvl2pPr marL="804986" indent="-309610">
              <a:spcBef>
                <a:spcPct val="30000"/>
              </a:spcBef>
              <a:defRPr sz="1300">
                <a:solidFill>
                  <a:schemeClr val="tx1"/>
                </a:solidFill>
                <a:latin typeface="Calibri" pitchFamily="34" charset="0"/>
                <a:ea typeface="ＭＳ Ｐゴシック" pitchFamily="34" charset="-128"/>
              </a:defRPr>
            </a:lvl2pPr>
            <a:lvl3pPr marL="1238441" indent="-247688">
              <a:spcBef>
                <a:spcPct val="30000"/>
              </a:spcBef>
              <a:defRPr sz="1300">
                <a:solidFill>
                  <a:schemeClr val="tx1"/>
                </a:solidFill>
                <a:latin typeface="Calibri" pitchFamily="34" charset="0"/>
                <a:ea typeface="ＭＳ Ｐゴシック" pitchFamily="34" charset="-128"/>
              </a:defRPr>
            </a:lvl3pPr>
            <a:lvl4pPr marL="1733817" indent="-247688">
              <a:spcBef>
                <a:spcPct val="30000"/>
              </a:spcBef>
              <a:defRPr sz="1300">
                <a:solidFill>
                  <a:schemeClr val="tx1"/>
                </a:solidFill>
                <a:latin typeface="Calibri" pitchFamily="34" charset="0"/>
                <a:ea typeface="ＭＳ Ｐゴシック" pitchFamily="34" charset="-128"/>
              </a:defRPr>
            </a:lvl4pPr>
            <a:lvl5pPr marL="2229193" indent="-247688">
              <a:spcBef>
                <a:spcPct val="30000"/>
              </a:spcBef>
              <a:defRPr sz="1300">
                <a:solidFill>
                  <a:schemeClr val="tx1"/>
                </a:solidFill>
                <a:latin typeface="Calibri" pitchFamily="34" charset="0"/>
                <a:ea typeface="ＭＳ Ｐゴシック" pitchFamily="34" charset="-128"/>
              </a:defRPr>
            </a:lvl5pPr>
            <a:lvl6pPr marL="2724569" indent="-247688" eaLnBrk="0" fontAlgn="base" hangingPunct="0">
              <a:spcBef>
                <a:spcPct val="30000"/>
              </a:spcBef>
              <a:spcAft>
                <a:spcPct val="0"/>
              </a:spcAft>
              <a:defRPr sz="1300">
                <a:solidFill>
                  <a:schemeClr val="tx1"/>
                </a:solidFill>
                <a:latin typeface="Calibri" pitchFamily="34" charset="0"/>
                <a:ea typeface="ＭＳ Ｐゴシック" pitchFamily="34" charset="-128"/>
              </a:defRPr>
            </a:lvl6pPr>
            <a:lvl7pPr marL="3219945" indent="-247688" eaLnBrk="0" fontAlgn="base" hangingPunct="0">
              <a:spcBef>
                <a:spcPct val="30000"/>
              </a:spcBef>
              <a:spcAft>
                <a:spcPct val="0"/>
              </a:spcAft>
              <a:defRPr sz="1300">
                <a:solidFill>
                  <a:schemeClr val="tx1"/>
                </a:solidFill>
                <a:latin typeface="Calibri" pitchFamily="34" charset="0"/>
                <a:ea typeface="ＭＳ Ｐゴシック" pitchFamily="34" charset="-128"/>
              </a:defRPr>
            </a:lvl7pPr>
            <a:lvl8pPr marL="3715322" indent="-247688" eaLnBrk="0" fontAlgn="base" hangingPunct="0">
              <a:spcBef>
                <a:spcPct val="30000"/>
              </a:spcBef>
              <a:spcAft>
                <a:spcPct val="0"/>
              </a:spcAft>
              <a:defRPr sz="1300">
                <a:solidFill>
                  <a:schemeClr val="tx1"/>
                </a:solidFill>
                <a:latin typeface="Calibri" pitchFamily="34" charset="0"/>
                <a:ea typeface="ＭＳ Ｐゴシック" pitchFamily="34" charset="-128"/>
              </a:defRPr>
            </a:lvl8pPr>
            <a:lvl9pPr marL="4210698" indent="-247688" eaLnBrk="0" fontAlgn="base" hangingPunct="0">
              <a:spcBef>
                <a:spcPct val="30000"/>
              </a:spcBef>
              <a:spcAft>
                <a:spcPct val="0"/>
              </a:spcAft>
              <a:defRPr sz="1300">
                <a:solidFill>
                  <a:schemeClr val="tx1"/>
                </a:solidFill>
                <a:latin typeface="Calibri" pitchFamily="34" charset="0"/>
                <a:ea typeface="ＭＳ Ｐゴシック" pitchFamily="34" charset="-128"/>
              </a:defRPr>
            </a:lvl9pPr>
          </a:lstStyle>
          <a:p>
            <a:pPr marL="0" marR="0" lvl="0" indent="0" algn="r" defTabSz="495376" rtl="0" eaLnBrk="1" fontAlgn="base" latinLnBrk="0" hangingPunct="1">
              <a:lnSpc>
                <a:spcPct val="100000"/>
              </a:lnSpc>
              <a:spcBef>
                <a:spcPct val="0"/>
              </a:spcBef>
              <a:spcAft>
                <a:spcPct val="0"/>
              </a:spcAft>
              <a:buClrTx/>
              <a:buSzTx/>
              <a:buFontTx/>
              <a:buNone/>
              <a:tabLst/>
              <a:defRPr/>
            </a:pPr>
            <a:fld id="{55B19053-1E65-489D-93BA-338EEF0C2D62}" type="slidenum">
              <a:rPr kumimoji="0" lang="nl-NL" altLang="nl-NL"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95376" rtl="0" eaLnBrk="1" fontAlgn="base" latinLnBrk="0" hangingPunct="1">
                <a:lnSpc>
                  <a:spcPct val="100000"/>
                </a:lnSpc>
                <a:spcBef>
                  <a:spcPct val="0"/>
                </a:spcBef>
                <a:spcAft>
                  <a:spcPct val="0"/>
                </a:spcAft>
                <a:buClrTx/>
                <a:buSzTx/>
                <a:buFontTx/>
                <a:buNone/>
                <a:tabLst/>
                <a:defRPr/>
              </a:pPr>
              <a:t>68</a:t>
            </a:fld>
            <a:endParaRPr kumimoji="0" lang="nl-NL" altLang="nl-NL"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4124887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6" name="Google Shape;60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4131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wmf"/><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p:cSld name="Title Slide ">
    <p:bg>
      <p:bgPr>
        <a:solidFill>
          <a:schemeClr val="lt1"/>
        </a:solidFill>
        <a:effectLst/>
      </p:bgPr>
    </p:bg>
    <p:spTree>
      <p:nvGrpSpPr>
        <p:cNvPr id="1" name="Shape 12"/>
        <p:cNvGrpSpPr/>
        <p:nvPr/>
      </p:nvGrpSpPr>
      <p:grpSpPr>
        <a:xfrm>
          <a:off x="0" y="0"/>
          <a:ext cx="0" cy="0"/>
          <a:chOff x="0" y="0"/>
          <a:chExt cx="0" cy="0"/>
        </a:xfrm>
      </p:grpSpPr>
      <p:sp>
        <p:nvSpPr>
          <p:cNvPr id="13" name="Google Shape;13;p47"/>
          <p:cNvSpPr txBox="1">
            <a:spLocks noGrp="1"/>
          </p:cNvSpPr>
          <p:nvPr>
            <p:ph type="dt" idx="10"/>
          </p:nvPr>
        </p:nvSpPr>
        <p:spPr>
          <a:xfrm>
            <a:off x="6378575" y="7020000"/>
            <a:ext cx="709146"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47"/>
          <p:cNvSpPr txBox="1">
            <a:spLocks noGrp="1"/>
          </p:cNvSpPr>
          <p:nvPr>
            <p:ph type="ftr" idx="11"/>
          </p:nvPr>
        </p:nvSpPr>
        <p:spPr>
          <a:xfrm>
            <a:off x="1572518" y="7020000"/>
            <a:ext cx="4237202"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7"/>
          <p:cNvSpPr txBox="1">
            <a:spLocks noGrp="1"/>
          </p:cNvSpPr>
          <p:nvPr>
            <p:ph type="sldNum" idx="12"/>
          </p:nvPr>
        </p:nvSpPr>
        <p:spPr>
          <a:xfrm>
            <a:off x="762545" y="7020000"/>
            <a:ext cx="511175" cy="180000"/>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rgbClr val="F0F0F0"/>
                </a:solidFill>
                <a:latin typeface="Arial Narrow"/>
                <a:ea typeface="Arial Narrow"/>
                <a:cs typeface="Arial Narrow"/>
                <a:sym typeface="Arial Narrow"/>
              </a:defRPr>
            </a:lvl1pPr>
            <a:lvl2pPr marL="0" lvl="1" indent="0" algn="r">
              <a:spcBef>
                <a:spcPts val="0"/>
              </a:spcBef>
              <a:buNone/>
              <a:defRPr sz="700" b="0" i="0" u="none" strike="noStrike" cap="none">
                <a:solidFill>
                  <a:srgbClr val="F0F0F0"/>
                </a:solidFill>
                <a:latin typeface="Arial Narrow"/>
                <a:ea typeface="Arial Narrow"/>
                <a:cs typeface="Arial Narrow"/>
                <a:sym typeface="Arial Narrow"/>
              </a:defRPr>
            </a:lvl2pPr>
            <a:lvl3pPr marL="0" lvl="2" indent="0" algn="r">
              <a:spcBef>
                <a:spcPts val="0"/>
              </a:spcBef>
              <a:buNone/>
              <a:defRPr sz="700" b="0" i="0" u="none" strike="noStrike" cap="none">
                <a:solidFill>
                  <a:srgbClr val="F0F0F0"/>
                </a:solidFill>
                <a:latin typeface="Arial Narrow"/>
                <a:ea typeface="Arial Narrow"/>
                <a:cs typeface="Arial Narrow"/>
                <a:sym typeface="Arial Narrow"/>
              </a:defRPr>
            </a:lvl3pPr>
            <a:lvl4pPr marL="0" lvl="3" indent="0" algn="r">
              <a:spcBef>
                <a:spcPts val="0"/>
              </a:spcBef>
              <a:buNone/>
              <a:defRPr sz="700" b="0" i="0" u="none" strike="noStrike" cap="none">
                <a:solidFill>
                  <a:srgbClr val="F0F0F0"/>
                </a:solidFill>
                <a:latin typeface="Arial Narrow"/>
                <a:ea typeface="Arial Narrow"/>
                <a:cs typeface="Arial Narrow"/>
                <a:sym typeface="Arial Narrow"/>
              </a:defRPr>
            </a:lvl4pPr>
            <a:lvl5pPr marL="0" lvl="4" indent="0" algn="r">
              <a:spcBef>
                <a:spcPts val="0"/>
              </a:spcBef>
              <a:buNone/>
              <a:defRPr sz="700" b="0" i="0" u="none" strike="noStrike" cap="none">
                <a:solidFill>
                  <a:srgbClr val="F0F0F0"/>
                </a:solidFill>
                <a:latin typeface="Arial Narrow"/>
                <a:ea typeface="Arial Narrow"/>
                <a:cs typeface="Arial Narrow"/>
                <a:sym typeface="Arial Narrow"/>
              </a:defRPr>
            </a:lvl5pPr>
            <a:lvl6pPr marL="0" lvl="5" indent="0" algn="r">
              <a:spcBef>
                <a:spcPts val="0"/>
              </a:spcBef>
              <a:buNone/>
              <a:defRPr sz="700" b="0" i="0" u="none" strike="noStrike" cap="none">
                <a:solidFill>
                  <a:srgbClr val="F0F0F0"/>
                </a:solidFill>
                <a:latin typeface="Arial Narrow"/>
                <a:ea typeface="Arial Narrow"/>
                <a:cs typeface="Arial Narrow"/>
                <a:sym typeface="Arial Narrow"/>
              </a:defRPr>
            </a:lvl6pPr>
            <a:lvl7pPr marL="0" lvl="6" indent="0" algn="r">
              <a:spcBef>
                <a:spcPts val="0"/>
              </a:spcBef>
              <a:buNone/>
              <a:defRPr sz="700" b="0" i="0" u="none" strike="noStrike" cap="none">
                <a:solidFill>
                  <a:srgbClr val="F0F0F0"/>
                </a:solidFill>
                <a:latin typeface="Arial Narrow"/>
                <a:ea typeface="Arial Narrow"/>
                <a:cs typeface="Arial Narrow"/>
                <a:sym typeface="Arial Narrow"/>
              </a:defRPr>
            </a:lvl7pPr>
            <a:lvl8pPr marL="0" lvl="7" indent="0" algn="r">
              <a:spcBef>
                <a:spcPts val="0"/>
              </a:spcBef>
              <a:buNone/>
              <a:defRPr sz="700" b="0" i="0" u="none" strike="noStrike" cap="none">
                <a:solidFill>
                  <a:srgbClr val="F0F0F0"/>
                </a:solidFill>
                <a:latin typeface="Arial Narrow"/>
                <a:ea typeface="Arial Narrow"/>
                <a:cs typeface="Arial Narrow"/>
                <a:sym typeface="Arial Narrow"/>
              </a:defRPr>
            </a:lvl8pPr>
            <a:lvl9pPr marL="0" lvl="8" indent="0" algn="r">
              <a:spcBef>
                <a:spcPts val="0"/>
              </a:spcBef>
              <a:buNone/>
              <a:defRPr sz="700" b="0" i="0" u="none" strike="noStrike" cap="none">
                <a:solidFill>
                  <a:srgbClr val="F0F0F0"/>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
        <p:nvSpPr>
          <p:cNvPr id="16" name="Google Shape;16;p47"/>
          <p:cNvSpPr txBox="1">
            <a:spLocks noGrp="1"/>
          </p:cNvSpPr>
          <p:nvPr>
            <p:ph type="ctrTitle"/>
          </p:nvPr>
        </p:nvSpPr>
        <p:spPr>
          <a:xfrm>
            <a:off x="6280500" y="2376001"/>
            <a:ext cx="5435250" cy="111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600"/>
              <a:buFont typeface="Arial Narrow"/>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7"/>
          <p:cNvSpPr txBox="1">
            <a:spLocks noGrp="1"/>
          </p:cNvSpPr>
          <p:nvPr>
            <p:ph type="subTitle" idx="1"/>
          </p:nvPr>
        </p:nvSpPr>
        <p:spPr>
          <a:xfrm>
            <a:off x="6280500" y="3741225"/>
            <a:ext cx="5435250" cy="1514775"/>
          </a:xfrm>
          <a:prstGeom prst="rect">
            <a:avLst/>
          </a:prstGeom>
          <a:noFill/>
          <a:ln>
            <a:noFill/>
          </a:ln>
        </p:spPr>
        <p:txBody>
          <a:bodyPr spcFirstLastPara="1" wrap="square" lIns="0" tIns="0" rIns="0" bIns="0" anchor="t" anchorCtr="0">
            <a:noAutofit/>
          </a:bodyPr>
          <a:lstStyle>
            <a:lvl1pPr lvl="0" algn="l">
              <a:lnSpc>
                <a:spcPct val="90909"/>
              </a:lnSpc>
              <a:spcBef>
                <a:spcPts val="0"/>
              </a:spcBef>
              <a:spcAft>
                <a:spcPts val="0"/>
              </a:spcAft>
              <a:buClr>
                <a:schemeClr val="dk2"/>
              </a:buClr>
              <a:buSzPts val="2200"/>
              <a:buNone/>
              <a:defRPr sz="2200" b="1" cap="none">
                <a:solidFill>
                  <a:schemeClr val="dk2"/>
                </a:solidFill>
              </a:defRPr>
            </a:lvl1pPr>
            <a:lvl2pPr lvl="1" algn="ctr">
              <a:lnSpc>
                <a:spcPct val="100000"/>
              </a:lnSpc>
              <a:spcBef>
                <a:spcPts val="0"/>
              </a:spcBef>
              <a:spcAft>
                <a:spcPts val="0"/>
              </a:spcAft>
              <a:buClr>
                <a:schemeClr val="dk1"/>
              </a:buClr>
              <a:buSzPts val="2000"/>
              <a:buNone/>
              <a:defRPr sz="2000"/>
            </a:lvl2pPr>
            <a:lvl3pPr lvl="2" algn="ctr">
              <a:lnSpc>
                <a:spcPct val="111111"/>
              </a:lnSpc>
              <a:spcBef>
                <a:spcPts val="0"/>
              </a:spcBef>
              <a:spcAft>
                <a:spcPts val="0"/>
              </a:spcAft>
              <a:buClr>
                <a:schemeClr val="dk1"/>
              </a:buClr>
              <a:buSzPts val="1800"/>
              <a:buNone/>
              <a:defRPr sz="1800"/>
            </a:lvl3pPr>
            <a:lvl4pPr lvl="3" algn="ctr">
              <a:lnSpc>
                <a:spcPct val="125000"/>
              </a:lnSpc>
              <a:spcBef>
                <a:spcPts val="0"/>
              </a:spcBef>
              <a:spcAft>
                <a:spcPts val="0"/>
              </a:spcAft>
              <a:buClr>
                <a:schemeClr val="dk1"/>
              </a:buClr>
              <a:buSzPts val="1600"/>
              <a:buNone/>
              <a:defRPr sz="1600"/>
            </a:lvl4pPr>
            <a:lvl5pPr lvl="4" algn="ctr">
              <a:lnSpc>
                <a:spcPct val="125000"/>
              </a:lnSpc>
              <a:spcBef>
                <a:spcPts val="0"/>
              </a:spcBef>
              <a:spcAft>
                <a:spcPts val="0"/>
              </a:spcAft>
              <a:buClr>
                <a:schemeClr val="dk1"/>
              </a:buClr>
              <a:buSzPts val="1600"/>
              <a:buNone/>
              <a:defRPr sz="1600"/>
            </a:lvl5pPr>
            <a:lvl6pPr lvl="5" algn="ctr">
              <a:lnSpc>
                <a:spcPct val="125000"/>
              </a:lnSpc>
              <a:spcBef>
                <a:spcPts val="0"/>
              </a:spcBef>
              <a:spcAft>
                <a:spcPts val="0"/>
              </a:spcAft>
              <a:buClr>
                <a:schemeClr val="dk1"/>
              </a:buClr>
              <a:buSzPts val="1600"/>
              <a:buNone/>
              <a:defRPr sz="1600"/>
            </a:lvl6pPr>
            <a:lvl7pPr lvl="6" algn="ctr">
              <a:lnSpc>
                <a:spcPct val="156250"/>
              </a:lnSpc>
              <a:spcBef>
                <a:spcPts val="0"/>
              </a:spcBef>
              <a:spcAft>
                <a:spcPts val="0"/>
              </a:spcAft>
              <a:buClr>
                <a:schemeClr val="dk1"/>
              </a:buClr>
              <a:buSzPts val="1600"/>
              <a:buFont typeface="Arial Narrow"/>
              <a:buNone/>
              <a:defRPr sz="1600"/>
            </a:lvl7pPr>
            <a:lvl8pPr lvl="7" algn="ctr">
              <a:lnSpc>
                <a:spcPct val="125000"/>
              </a:lnSpc>
              <a:spcBef>
                <a:spcPts val="0"/>
              </a:spcBef>
              <a:spcAft>
                <a:spcPts val="0"/>
              </a:spcAft>
              <a:buClr>
                <a:schemeClr val="dk1"/>
              </a:buClr>
              <a:buSzPts val="1600"/>
              <a:buFont typeface="Arial Narrow"/>
              <a:buNone/>
              <a:defRPr sz="1600"/>
            </a:lvl8pPr>
            <a:lvl9pPr lvl="8" algn="ctr">
              <a:lnSpc>
                <a:spcPct val="125000"/>
              </a:lnSpc>
              <a:spcBef>
                <a:spcPts val="0"/>
              </a:spcBef>
              <a:spcAft>
                <a:spcPts val="0"/>
              </a:spcAft>
              <a:buClr>
                <a:schemeClr val="dk1"/>
              </a:buClr>
              <a:buSzPts val="1600"/>
              <a:buNone/>
              <a:defRPr sz="1600"/>
            </a:lvl9pPr>
          </a:lstStyle>
          <a:p>
            <a:endParaRPr/>
          </a:p>
        </p:txBody>
      </p:sp>
      <p:sp>
        <p:nvSpPr>
          <p:cNvPr id="18" name="Google Shape;18;p47"/>
          <p:cNvSpPr txBox="1">
            <a:spLocks noGrp="1"/>
          </p:cNvSpPr>
          <p:nvPr>
            <p:ph type="body" idx="2"/>
          </p:nvPr>
        </p:nvSpPr>
        <p:spPr>
          <a:xfrm>
            <a:off x="6280500" y="755998"/>
            <a:ext cx="4031900" cy="145701"/>
          </a:xfrm>
          <a:prstGeom prst="rect">
            <a:avLst/>
          </a:prstGeom>
          <a:noFill/>
          <a:ln>
            <a:noFill/>
          </a:ln>
        </p:spPr>
        <p:txBody>
          <a:bodyPr spcFirstLastPara="1" wrap="square" lIns="0" tIns="0" rIns="0" bIns="0" anchor="t" anchorCtr="0">
            <a:noAutofit/>
          </a:bodyPr>
          <a:lstStyle>
            <a:lvl1pPr marL="457200" lvl="0" indent="-228600" algn="l">
              <a:lnSpc>
                <a:spcPct val="111111"/>
              </a:lnSpc>
              <a:spcBef>
                <a:spcPts val="0"/>
              </a:spcBef>
              <a:spcAft>
                <a:spcPts val="0"/>
              </a:spcAft>
              <a:buClr>
                <a:schemeClr val="dk1"/>
              </a:buClr>
              <a:buSzPts val="900"/>
              <a:buNone/>
              <a:defRPr sz="900" b="1">
                <a:solidFill>
                  <a:schemeClr val="dk1"/>
                </a:solidFill>
              </a:defRPr>
            </a:lvl1pPr>
            <a:lvl2pPr marL="914400" lvl="1" indent="-342900" algn="l">
              <a:lnSpc>
                <a:spcPct val="111111"/>
              </a:lnSpc>
              <a:spcBef>
                <a:spcPts val="0"/>
              </a:spcBef>
              <a:spcAft>
                <a:spcPts val="0"/>
              </a:spcAft>
              <a:buClr>
                <a:schemeClr val="dk1"/>
              </a:buClr>
              <a:buSzPts val="1800"/>
              <a:buChar char="•"/>
              <a:defRPr/>
            </a:lvl2pPr>
            <a:lvl3pPr marL="1371600" lvl="2" indent="-342900" algn="l">
              <a:lnSpc>
                <a:spcPct val="111111"/>
              </a:lnSpc>
              <a:spcBef>
                <a:spcPts val="0"/>
              </a:spcBef>
              <a:spcAft>
                <a:spcPts val="0"/>
              </a:spcAft>
              <a:buClr>
                <a:schemeClr val="dk1"/>
              </a:buClr>
              <a:buSzPts val="1800"/>
              <a:buChar char="•"/>
              <a:defRPr/>
            </a:lvl3pPr>
            <a:lvl4pPr marL="1828800" lvl="3" indent="-342900" algn="l">
              <a:lnSpc>
                <a:spcPct val="111111"/>
              </a:lnSpc>
              <a:spcBef>
                <a:spcPts val="0"/>
              </a:spcBef>
              <a:spcAft>
                <a:spcPts val="0"/>
              </a:spcAft>
              <a:buClr>
                <a:schemeClr val="dk1"/>
              </a:buClr>
              <a:buSzPts val="1800"/>
              <a:buAutoNum type="arabicPeriod"/>
              <a:defRPr/>
            </a:lvl4pPr>
            <a:lvl5pPr marL="2286000" lvl="4" indent="-342900" algn="l">
              <a:lnSpc>
                <a:spcPct val="111111"/>
              </a:lnSpc>
              <a:spcBef>
                <a:spcPts val="0"/>
              </a:spcBef>
              <a:spcAft>
                <a:spcPts val="0"/>
              </a:spcAft>
              <a:buClr>
                <a:schemeClr val="dk1"/>
              </a:buClr>
              <a:buSzPts val="1800"/>
              <a:buAutoNum type="alphaLcPeriod"/>
              <a:defRPr/>
            </a:lvl5pPr>
            <a:lvl6pPr marL="2743200" lvl="5" indent="-342900" algn="l">
              <a:lnSpc>
                <a:spcPct val="111111"/>
              </a:lnSpc>
              <a:spcBef>
                <a:spcPts val="0"/>
              </a:spcBef>
              <a:spcAft>
                <a:spcPts val="0"/>
              </a:spcAft>
              <a:buClr>
                <a:schemeClr val="dk1"/>
              </a:buClr>
              <a:buSzPts val="1800"/>
              <a:buAutoNum type="romanLcPeriod"/>
              <a:defRPr/>
            </a:lvl6pPr>
            <a:lvl7pPr marL="3200400" lvl="6" indent="-228600" algn="l">
              <a:lnSpc>
                <a:spcPct val="138888"/>
              </a:lnSpc>
              <a:spcBef>
                <a:spcPts val="0"/>
              </a:spcBef>
              <a:spcAft>
                <a:spcPts val="0"/>
              </a:spcAft>
              <a:buClr>
                <a:schemeClr val="dk1"/>
              </a:buClr>
              <a:buSzPts val="1800"/>
              <a:buNone/>
              <a:defRPr/>
            </a:lvl7pPr>
            <a:lvl8pPr marL="3657600" lvl="7" indent="-228600" algn="l">
              <a:lnSpc>
                <a:spcPct val="111111"/>
              </a:lnSpc>
              <a:spcBef>
                <a:spcPts val="0"/>
              </a:spcBef>
              <a:spcAft>
                <a:spcPts val="0"/>
              </a:spcAft>
              <a:buClr>
                <a:schemeClr val="dk1"/>
              </a:buClr>
              <a:buSzPts val="1800"/>
              <a:buNone/>
              <a:defRPr/>
            </a:lvl8pPr>
            <a:lvl9pPr marL="4114800" lvl="8" indent="-228600" algn="l">
              <a:lnSpc>
                <a:spcPct val="111111"/>
              </a:lnSpc>
              <a:spcBef>
                <a:spcPts val="0"/>
              </a:spcBef>
              <a:spcAft>
                <a:spcPts val="0"/>
              </a:spcAft>
              <a:buClr>
                <a:schemeClr val="dk1"/>
              </a:buClr>
              <a:buSzPts val="1800"/>
              <a:buNone/>
              <a:defRPr/>
            </a:lvl9pPr>
          </a:lstStyle>
          <a:p>
            <a:endParaRPr/>
          </a:p>
        </p:txBody>
      </p:sp>
      <p:sp>
        <p:nvSpPr>
          <p:cNvPr id="19" name="Google Shape;19;p47"/>
          <p:cNvSpPr>
            <a:spLocks noGrp="1"/>
          </p:cNvSpPr>
          <p:nvPr>
            <p:ph type="pic" idx="3"/>
          </p:nvPr>
        </p:nvSpPr>
        <p:spPr>
          <a:xfrm>
            <a:off x="-10281" y="0"/>
            <a:ext cx="6106279" cy="6858000"/>
          </a:xfrm>
          <a:prstGeom prst="rect">
            <a:avLst/>
          </a:prstGeom>
          <a:noFill/>
          <a:ln>
            <a:noFill/>
          </a:ln>
        </p:spPr>
      </p:sp>
      <p:pic>
        <p:nvPicPr>
          <p:cNvPr id="20" name="Google Shape;20;p47" descr="Afbeelding met tekst&#10;&#10;Automatisch gegenereerde beschrijving"/>
          <p:cNvPicPr preferRelativeResize="0"/>
          <p:nvPr/>
        </p:nvPicPr>
        <p:blipFill rotWithShape="1">
          <a:blip r:embed="rId2">
            <a:alphaModFix/>
          </a:blip>
          <a:srcRect/>
          <a:stretch/>
        </p:blipFill>
        <p:spPr>
          <a:xfrm>
            <a:off x="9301879" y="5791200"/>
            <a:ext cx="2342929" cy="73414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type="twoTxTwoObj">
  <p:cSld name="TWO_OBJECTS_WITH_TEXT">
    <p:spTree>
      <p:nvGrpSpPr>
        <p:cNvPr id="1" name="Shape 83"/>
        <p:cNvGrpSpPr/>
        <p:nvPr/>
      </p:nvGrpSpPr>
      <p:grpSpPr>
        <a:xfrm>
          <a:off x="0" y="0"/>
          <a:ext cx="0" cy="0"/>
          <a:chOff x="0" y="0"/>
          <a:chExt cx="0" cy="0"/>
        </a:xfrm>
      </p:grpSpPr>
      <p:sp>
        <p:nvSpPr>
          <p:cNvPr id="84" name="Google Shape;84;p58"/>
          <p:cNvSpPr txBox="1">
            <a:spLocks noGrp="1"/>
          </p:cNvSpPr>
          <p:nvPr>
            <p:ph type="title"/>
          </p:nvPr>
        </p:nvSpPr>
        <p:spPr>
          <a:xfrm>
            <a:off x="839788" y="365125"/>
            <a:ext cx="10515600" cy="1325563"/>
          </a:xfrm>
          <a:prstGeom prst="rect">
            <a:avLst/>
          </a:prstGeom>
          <a:noFill/>
          <a:ln>
            <a:noFill/>
          </a:ln>
        </p:spPr>
        <p:txBody>
          <a:bodyPr spcFirstLastPara="1" wrap="square" lIns="0" tIns="0" rIns="0" bIns="0" anchor="t" anchorCtr="0">
            <a:noAutofit/>
          </a:bodyPr>
          <a:lstStyle>
            <a:lvl1pPr lvl="0" algn="l">
              <a:lnSpc>
                <a:spcPct val="106666"/>
              </a:lnSpc>
              <a:spcBef>
                <a:spcPts val="0"/>
              </a:spcBef>
              <a:spcAft>
                <a:spcPts val="0"/>
              </a:spcAft>
              <a:buClr>
                <a:schemeClr val="dk1"/>
              </a:buClr>
              <a:buSzPts val="4500"/>
              <a:buFont typeface="Arial Narrow"/>
              <a:buNone/>
              <a:defRPr b="1" i="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58"/>
          <p:cNvSpPr txBox="1">
            <a:spLocks noGrp="1"/>
          </p:cNvSpPr>
          <p:nvPr>
            <p:ph type="body" idx="1"/>
          </p:nvPr>
        </p:nvSpPr>
        <p:spPr>
          <a:xfrm>
            <a:off x="839788" y="1681163"/>
            <a:ext cx="5157787" cy="823912"/>
          </a:xfrm>
          <a:prstGeom prst="rect">
            <a:avLst/>
          </a:prstGeom>
          <a:noFill/>
          <a:ln>
            <a:noFill/>
          </a:ln>
        </p:spPr>
        <p:txBody>
          <a:bodyPr spcFirstLastPara="1" wrap="square" lIns="0" tIns="0" rIns="0" bIns="0" anchor="b" anchorCtr="0">
            <a:noAutofit/>
          </a:bodyPr>
          <a:lstStyle>
            <a:lvl1pPr marL="457200" lvl="0" indent="-228600" algn="l">
              <a:lnSpc>
                <a:spcPct val="83333"/>
              </a:lnSpc>
              <a:spcBef>
                <a:spcPts val="0"/>
              </a:spcBef>
              <a:spcAft>
                <a:spcPts val="0"/>
              </a:spcAft>
              <a:buClr>
                <a:schemeClr val="dk1"/>
              </a:buClr>
              <a:buSzPts val="2400"/>
              <a:buNone/>
              <a:defRPr sz="2400" b="1" i="0" cap="none"/>
            </a:lvl1pPr>
            <a:lvl2pPr marL="914400" lvl="1" indent="-228600" algn="l">
              <a:lnSpc>
                <a:spcPct val="100000"/>
              </a:lnSpc>
              <a:spcBef>
                <a:spcPts val="0"/>
              </a:spcBef>
              <a:spcAft>
                <a:spcPts val="0"/>
              </a:spcAft>
              <a:buClr>
                <a:schemeClr val="dk1"/>
              </a:buClr>
              <a:buSzPts val="2000"/>
              <a:buNone/>
              <a:defRPr sz="2000" b="1"/>
            </a:lvl2pPr>
            <a:lvl3pPr marL="1371600" lvl="2" indent="-228600" algn="l">
              <a:lnSpc>
                <a:spcPct val="111111"/>
              </a:lnSpc>
              <a:spcBef>
                <a:spcPts val="0"/>
              </a:spcBef>
              <a:spcAft>
                <a:spcPts val="0"/>
              </a:spcAft>
              <a:buClr>
                <a:schemeClr val="dk1"/>
              </a:buClr>
              <a:buSzPts val="1800"/>
              <a:buNone/>
              <a:defRPr sz="1800" b="1"/>
            </a:lvl3pPr>
            <a:lvl4pPr marL="1828800" lvl="3" indent="-228600" algn="l">
              <a:lnSpc>
                <a:spcPct val="125000"/>
              </a:lnSpc>
              <a:spcBef>
                <a:spcPts val="0"/>
              </a:spcBef>
              <a:spcAft>
                <a:spcPts val="0"/>
              </a:spcAft>
              <a:buClr>
                <a:schemeClr val="dk1"/>
              </a:buClr>
              <a:buSzPts val="1600"/>
              <a:buNone/>
              <a:defRPr sz="1600" b="1"/>
            </a:lvl4pPr>
            <a:lvl5pPr marL="2286000" lvl="4" indent="-228600" algn="l">
              <a:lnSpc>
                <a:spcPct val="125000"/>
              </a:lnSpc>
              <a:spcBef>
                <a:spcPts val="0"/>
              </a:spcBef>
              <a:spcAft>
                <a:spcPts val="0"/>
              </a:spcAft>
              <a:buClr>
                <a:schemeClr val="dk1"/>
              </a:buClr>
              <a:buSzPts val="1600"/>
              <a:buNone/>
              <a:defRPr sz="1600" b="1"/>
            </a:lvl5pPr>
            <a:lvl6pPr marL="2743200" lvl="5" indent="-228600" algn="l">
              <a:lnSpc>
                <a:spcPct val="125000"/>
              </a:lnSpc>
              <a:spcBef>
                <a:spcPts val="0"/>
              </a:spcBef>
              <a:spcAft>
                <a:spcPts val="0"/>
              </a:spcAft>
              <a:buClr>
                <a:schemeClr val="dk1"/>
              </a:buClr>
              <a:buSzPts val="1600"/>
              <a:buNone/>
              <a:defRPr sz="1600" b="1"/>
            </a:lvl6pPr>
            <a:lvl7pPr marL="3200400" lvl="6" indent="-228600" algn="l">
              <a:lnSpc>
                <a:spcPct val="156250"/>
              </a:lnSpc>
              <a:spcBef>
                <a:spcPts val="0"/>
              </a:spcBef>
              <a:spcAft>
                <a:spcPts val="0"/>
              </a:spcAft>
              <a:buClr>
                <a:schemeClr val="dk1"/>
              </a:buClr>
              <a:buSzPts val="1600"/>
              <a:buFont typeface="Arial Narrow"/>
              <a:buNone/>
              <a:defRPr sz="1600" b="1"/>
            </a:lvl7pPr>
            <a:lvl8pPr marL="3657600" lvl="7" indent="-228600" algn="l">
              <a:lnSpc>
                <a:spcPct val="125000"/>
              </a:lnSpc>
              <a:spcBef>
                <a:spcPts val="0"/>
              </a:spcBef>
              <a:spcAft>
                <a:spcPts val="0"/>
              </a:spcAft>
              <a:buClr>
                <a:schemeClr val="dk1"/>
              </a:buClr>
              <a:buSzPts val="1600"/>
              <a:buFont typeface="Arial Narrow"/>
              <a:buNone/>
              <a:defRPr sz="1600" b="1"/>
            </a:lvl8pPr>
            <a:lvl9pPr marL="4114800" lvl="8" indent="-228600" algn="l">
              <a:lnSpc>
                <a:spcPct val="125000"/>
              </a:lnSpc>
              <a:spcBef>
                <a:spcPts val="0"/>
              </a:spcBef>
              <a:spcAft>
                <a:spcPts val="0"/>
              </a:spcAft>
              <a:buClr>
                <a:schemeClr val="dk1"/>
              </a:buClr>
              <a:buSzPts val="1600"/>
              <a:buNone/>
              <a:defRPr sz="1600" b="1"/>
            </a:lvl9pPr>
          </a:lstStyle>
          <a:p>
            <a:endParaRPr/>
          </a:p>
        </p:txBody>
      </p:sp>
      <p:sp>
        <p:nvSpPr>
          <p:cNvPr id="86" name="Google Shape;86;p58"/>
          <p:cNvSpPr txBox="1">
            <a:spLocks noGrp="1"/>
          </p:cNvSpPr>
          <p:nvPr>
            <p:ph type="body" idx="2"/>
          </p:nvPr>
        </p:nvSpPr>
        <p:spPr>
          <a:xfrm>
            <a:off x="839788" y="2505075"/>
            <a:ext cx="5157787" cy="3684588"/>
          </a:xfrm>
          <a:prstGeom prst="rect">
            <a:avLst/>
          </a:prstGeom>
          <a:noFill/>
          <a:ln>
            <a:noFill/>
          </a:ln>
        </p:spPr>
        <p:txBody>
          <a:bodyPr spcFirstLastPara="1" wrap="square" lIns="0" tIns="0" rIns="0" bIns="0" anchor="t" anchorCtr="0">
            <a:noAutofit/>
          </a:bodyPr>
          <a:lstStyle>
            <a:lvl1pPr marL="457200" lvl="0" indent="-342900" algn="l">
              <a:lnSpc>
                <a:spcPct val="111111"/>
              </a:lnSpc>
              <a:spcBef>
                <a:spcPts val="0"/>
              </a:spcBef>
              <a:spcAft>
                <a:spcPts val="0"/>
              </a:spcAft>
              <a:buClr>
                <a:schemeClr val="dk1"/>
              </a:buClr>
              <a:buSzPts val="1800"/>
              <a:buChar char="•"/>
              <a:defRPr/>
            </a:lvl1pPr>
            <a:lvl2pPr marL="914400" lvl="1" indent="-342900" algn="l">
              <a:lnSpc>
                <a:spcPct val="111111"/>
              </a:lnSpc>
              <a:spcBef>
                <a:spcPts val="0"/>
              </a:spcBef>
              <a:spcAft>
                <a:spcPts val="0"/>
              </a:spcAft>
              <a:buClr>
                <a:schemeClr val="dk1"/>
              </a:buClr>
              <a:buSzPts val="1800"/>
              <a:buChar char="•"/>
              <a:defRPr/>
            </a:lvl2pPr>
            <a:lvl3pPr marL="1371600" lvl="2" indent="-342900" algn="l">
              <a:lnSpc>
                <a:spcPct val="111111"/>
              </a:lnSpc>
              <a:spcBef>
                <a:spcPts val="0"/>
              </a:spcBef>
              <a:spcAft>
                <a:spcPts val="0"/>
              </a:spcAft>
              <a:buClr>
                <a:schemeClr val="dk1"/>
              </a:buClr>
              <a:buSzPts val="1800"/>
              <a:buChar char="•"/>
              <a:defRPr/>
            </a:lvl3pPr>
            <a:lvl4pPr marL="1828800" lvl="3" indent="-342900" algn="l">
              <a:lnSpc>
                <a:spcPct val="111111"/>
              </a:lnSpc>
              <a:spcBef>
                <a:spcPts val="0"/>
              </a:spcBef>
              <a:spcAft>
                <a:spcPts val="0"/>
              </a:spcAft>
              <a:buClr>
                <a:schemeClr val="dk1"/>
              </a:buClr>
              <a:buSzPts val="1800"/>
              <a:buAutoNum type="arabicPeriod"/>
              <a:defRPr/>
            </a:lvl4pPr>
            <a:lvl5pPr marL="2286000" lvl="4" indent="-342900" algn="l">
              <a:lnSpc>
                <a:spcPct val="111111"/>
              </a:lnSpc>
              <a:spcBef>
                <a:spcPts val="0"/>
              </a:spcBef>
              <a:spcAft>
                <a:spcPts val="0"/>
              </a:spcAft>
              <a:buClr>
                <a:schemeClr val="dk1"/>
              </a:buClr>
              <a:buSzPts val="1800"/>
              <a:buAutoNum type="alphaLcPeriod"/>
              <a:defRPr/>
            </a:lvl5pPr>
            <a:lvl6pPr marL="2743200" lvl="5" indent="-342900" algn="l">
              <a:lnSpc>
                <a:spcPct val="111111"/>
              </a:lnSpc>
              <a:spcBef>
                <a:spcPts val="0"/>
              </a:spcBef>
              <a:spcAft>
                <a:spcPts val="0"/>
              </a:spcAft>
              <a:buClr>
                <a:schemeClr val="dk1"/>
              </a:buClr>
              <a:buSzPts val="1800"/>
              <a:buAutoNum type="romanLcPeriod"/>
              <a:defRPr/>
            </a:lvl6pPr>
            <a:lvl7pPr marL="3200400" lvl="6" indent="-228600" algn="l">
              <a:lnSpc>
                <a:spcPct val="138888"/>
              </a:lnSpc>
              <a:spcBef>
                <a:spcPts val="0"/>
              </a:spcBef>
              <a:spcAft>
                <a:spcPts val="0"/>
              </a:spcAft>
              <a:buClr>
                <a:schemeClr val="dk1"/>
              </a:buClr>
              <a:buSzPts val="1800"/>
              <a:buNone/>
              <a:defRPr/>
            </a:lvl7pPr>
            <a:lvl8pPr marL="3657600" lvl="7" indent="-228600" algn="l">
              <a:lnSpc>
                <a:spcPct val="111111"/>
              </a:lnSpc>
              <a:spcBef>
                <a:spcPts val="0"/>
              </a:spcBef>
              <a:spcAft>
                <a:spcPts val="0"/>
              </a:spcAft>
              <a:buClr>
                <a:schemeClr val="dk1"/>
              </a:buClr>
              <a:buSzPts val="1800"/>
              <a:buNone/>
              <a:defRPr/>
            </a:lvl8pPr>
            <a:lvl9pPr marL="4114800" lvl="8" indent="-228600" algn="l">
              <a:lnSpc>
                <a:spcPct val="111111"/>
              </a:lnSpc>
              <a:spcBef>
                <a:spcPts val="0"/>
              </a:spcBef>
              <a:spcAft>
                <a:spcPts val="0"/>
              </a:spcAft>
              <a:buClr>
                <a:schemeClr val="dk1"/>
              </a:buClr>
              <a:buSzPts val="1800"/>
              <a:buNone/>
              <a:defRPr/>
            </a:lvl9pPr>
          </a:lstStyle>
          <a:p>
            <a:endParaRPr/>
          </a:p>
        </p:txBody>
      </p:sp>
      <p:sp>
        <p:nvSpPr>
          <p:cNvPr id="87" name="Google Shape;87;p58"/>
          <p:cNvSpPr txBox="1">
            <a:spLocks noGrp="1"/>
          </p:cNvSpPr>
          <p:nvPr>
            <p:ph type="body" idx="3"/>
          </p:nvPr>
        </p:nvSpPr>
        <p:spPr>
          <a:xfrm>
            <a:off x="6172200" y="1681163"/>
            <a:ext cx="5183188" cy="823912"/>
          </a:xfrm>
          <a:prstGeom prst="rect">
            <a:avLst/>
          </a:prstGeom>
          <a:noFill/>
          <a:ln>
            <a:noFill/>
          </a:ln>
        </p:spPr>
        <p:txBody>
          <a:bodyPr spcFirstLastPara="1" wrap="square" lIns="0" tIns="0" rIns="0" bIns="0" anchor="b" anchorCtr="0">
            <a:noAutofit/>
          </a:bodyPr>
          <a:lstStyle>
            <a:lvl1pPr marL="457200" lvl="0" indent="-228600" algn="l">
              <a:lnSpc>
                <a:spcPct val="83333"/>
              </a:lnSpc>
              <a:spcBef>
                <a:spcPts val="0"/>
              </a:spcBef>
              <a:spcAft>
                <a:spcPts val="0"/>
              </a:spcAft>
              <a:buClr>
                <a:schemeClr val="dk1"/>
              </a:buClr>
              <a:buSzPts val="2400"/>
              <a:buNone/>
              <a:defRPr sz="2400" b="1" i="0" cap="none"/>
            </a:lvl1pPr>
            <a:lvl2pPr marL="914400" lvl="1" indent="-228600" algn="l">
              <a:lnSpc>
                <a:spcPct val="100000"/>
              </a:lnSpc>
              <a:spcBef>
                <a:spcPts val="0"/>
              </a:spcBef>
              <a:spcAft>
                <a:spcPts val="0"/>
              </a:spcAft>
              <a:buClr>
                <a:schemeClr val="dk1"/>
              </a:buClr>
              <a:buSzPts val="2000"/>
              <a:buNone/>
              <a:defRPr sz="2000" b="1"/>
            </a:lvl2pPr>
            <a:lvl3pPr marL="1371600" lvl="2" indent="-228600" algn="l">
              <a:lnSpc>
                <a:spcPct val="111111"/>
              </a:lnSpc>
              <a:spcBef>
                <a:spcPts val="0"/>
              </a:spcBef>
              <a:spcAft>
                <a:spcPts val="0"/>
              </a:spcAft>
              <a:buClr>
                <a:schemeClr val="dk1"/>
              </a:buClr>
              <a:buSzPts val="1800"/>
              <a:buNone/>
              <a:defRPr sz="1800" b="1"/>
            </a:lvl3pPr>
            <a:lvl4pPr marL="1828800" lvl="3" indent="-228600" algn="l">
              <a:lnSpc>
                <a:spcPct val="125000"/>
              </a:lnSpc>
              <a:spcBef>
                <a:spcPts val="0"/>
              </a:spcBef>
              <a:spcAft>
                <a:spcPts val="0"/>
              </a:spcAft>
              <a:buClr>
                <a:schemeClr val="dk1"/>
              </a:buClr>
              <a:buSzPts val="1600"/>
              <a:buNone/>
              <a:defRPr sz="1600" b="1"/>
            </a:lvl4pPr>
            <a:lvl5pPr marL="2286000" lvl="4" indent="-228600" algn="l">
              <a:lnSpc>
                <a:spcPct val="125000"/>
              </a:lnSpc>
              <a:spcBef>
                <a:spcPts val="0"/>
              </a:spcBef>
              <a:spcAft>
                <a:spcPts val="0"/>
              </a:spcAft>
              <a:buClr>
                <a:schemeClr val="dk1"/>
              </a:buClr>
              <a:buSzPts val="1600"/>
              <a:buNone/>
              <a:defRPr sz="1600" b="1"/>
            </a:lvl5pPr>
            <a:lvl6pPr marL="2743200" lvl="5" indent="-228600" algn="l">
              <a:lnSpc>
                <a:spcPct val="125000"/>
              </a:lnSpc>
              <a:spcBef>
                <a:spcPts val="0"/>
              </a:spcBef>
              <a:spcAft>
                <a:spcPts val="0"/>
              </a:spcAft>
              <a:buClr>
                <a:schemeClr val="dk1"/>
              </a:buClr>
              <a:buSzPts val="1600"/>
              <a:buNone/>
              <a:defRPr sz="1600" b="1"/>
            </a:lvl6pPr>
            <a:lvl7pPr marL="3200400" lvl="6" indent="-228600" algn="l">
              <a:lnSpc>
                <a:spcPct val="156250"/>
              </a:lnSpc>
              <a:spcBef>
                <a:spcPts val="0"/>
              </a:spcBef>
              <a:spcAft>
                <a:spcPts val="0"/>
              </a:spcAft>
              <a:buClr>
                <a:schemeClr val="dk1"/>
              </a:buClr>
              <a:buSzPts val="1600"/>
              <a:buFont typeface="Arial Narrow"/>
              <a:buNone/>
              <a:defRPr sz="1600" b="1"/>
            </a:lvl7pPr>
            <a:lvl8pPr marL="3657600" lvl="7" indent="-228600" algn="l">
              <a:lnSpc>
                <a:spcPct val="125000"/>
              </a:lnSpc>
              <a:spcBef>
                <a:spcPts val="0"/>
              </a:spcBef>
              <a:spcAft>
                <a:spcPts val="0"/>
              </a:spcAft>
              <a:buClr>
                <a:schemeClr val="dk1"/>
              </a:buClr>
              <a:buSzPts val="1600"/>
              <a:buFont typeface="Arial Narrow"/>
              <a:buNone/>
              <a:defRPr sz="1600" b="1"/>
            </a:lvl8pPr>
            <a:lvl9pPr marL="4114800" lvl="8" indent="-228600" algn="l">
              <a:lnSpc>
                <a:spcPct val="125000"/>
              </a:lnSpc>
              <a:spcBef>
                <a:spcPts val="0"/>
              </a:spcBef>
              <a:spcAft>
                <a:spcPts val="0"/>
              </a:spcAft>
              <a:buClr>
                <a:schemeClr val="dk1"/>
              </a:buClr>
              <a:buSzPts val="1600"/>
              <a:buNone/>
              <a:defRPr sz="1600" b="1"/>
            </a:lvl9pPr>
          </a:lstStyle>
          <a:p>
            <a:endParaRPr/>
          </a:p>
        </p:txBody>
      </p:sp>
      <p:sp>
        <p:nvSpPr>
          <p:cNvPr id="88" name="Google Shape;88;p58"/>
          <p:cNvSpPr txBox="1">
            <a:spLocks noGrp="1"/>
          </p:cNvSpPr>
          <p:nvPr>
            <p:ph type="body" idx="4"/>
          </p:nvPr>
        </p:nvSpPr>
        <p:spPr>
          <a:xfrm>
            <a:off x="6172200" y="2505075"/>
            <a:ext cx="5183188" cy="3684588"/>
          </a:xfrm>
          <a:prstGeom prst="rect">
            <a:avLst/>
          </a:prstGeom>
          <a:noFill/>
          <a:ln>
            <a:noFill/>
          </a:ln>
        </p:spPr>
        <p:txBody>
          <a:bodyPr spcFirstLastPara="1" wrap="square" lIns="0" tIns="0" rIns="0" bIns="0" anchor="t" anchorCtr="0">
            <a:noAutofit/>
          </a:bodyPr>
          <a:lstStyle>
            <a:lvl1pPr marL="457200" lvl="0" indent="-342900" algn="l">
              <a:lnSpc>
                <a:spcPct val="111111"/>
              </a:lnSpc>
              <a:spcBef>
                <a:spcPts val="0"/>
              </a:spcBef>
              <a:spcAft>
                <a:spcPts val="0"/>
              </a:spcAft>
              <a:buClr>
                <a:schemeClr val="dk1"/>
              </a:buClr>
              <a:buSzPts val="1800"/>
              <a:buChar char="•"/>
              <a:defRPr/>
            </a:lvl1pPr>
            <a:lvl2pPr marL="914400" lvl="1" indent="-342900" algn="l">
              <a:lnSpc>
                <a:spcPct val="111111"/>
              </a:lnSpc>
              <a:spcBef>
                <a:spcPts val="0"/>
              </a:spcBef>
              <a:spcAft>
                <a:spcPts val="0"/>
              </a:spcAft>
              <a:buClr>
                <a:schemeClr val="dk1"/>
              </a:buClr>
              <a:buSzPts val="1800"/>
              <a:buChar char="•"/>
              <a:defRPr/>
            </a:lvl2pPr>
            <a:lvl3pPr marL="1371600" lvl="2" indent="-342900" algn="l">
              <a:lnSpc>
                <a:spcPct val="111111"/>
              </a:lnSpc>
              <a:spcBef>
                <a:spcPts val="0"/>
              </a:spcBef>
              <a:spcAft>
                <a:spcPts val="0"/>
              </a:spcAft>
              <a:buClr>
                <a:schemeClr val="dk1"/>
              </a:buClr>
              <a:buSzPts val="1800"/>
              <a:buChar char="•"/>
              <a:defRPr/>
            </a:lvl3pPr>
            <a:lvl4pPr marL="1828800" lvl="3" indent="-342900" algn="l">
              <a:lnSpc>
                <a:spcPct val="111111"/>
              </a:lnSpc>
              <a:spcBef>
                <a:spcPts val="0"/>
              </a:spcBef>
              <a:spcAft>
                <a:spcPts val="0"/>
              </a:spcAft>
              <a:buClr>
                <a:schemeClr val="dk1"/>
              </a:buClr>
              <a:buSzPts val="1800"/>
              <a:buAutoNum type="arabicPeriod"/>
              <a:defRPr/>
            </a:lvl4pPr>
            <a:lvl5pPr marL="2286000" lvl="4" indent="-342900" algn="l">
              <a:lnSpc>
                <a:spcPct val="111111"/>
              </a:lnSpc>
              <a:spcBef>
                <a:spcPts val="0"/>
              </a:spcBef>
              <a:spcAft>
                <a:spcPts val="0"/>
              </a:spcAft>
              <a:buClr>
                <a:schemeClr val="dk1"/>
              </a:buClr>
              <a:buSzPts val="1800"/>
              <a:buAutoNum type="alphaLcPeriod"/>
              <a:defRPr/>
            </a:lvl5pPr>
            <a:lvl6pPr marL="2743200" lvl="5" indent="-342900" algn="l">
              <a:lnSpc>
                <a:spcPct val="111111"/>
              </a:lnSpc>
              <a:spcBef>
                <a:spcPts val="0"/>
              </a:spcBef>
              <a:spcAft>
                <a:spcPts val="0"/>
              </a:spcAft>
              <a:buClr>
                <a:schemeClr val="dk1"/>
              </a:buClr>
              <a:buSzPts val="1800"/>
              <a:buAutoNum type="romanLcPeriod"/>
              <a:defRPr/>
            </a:lvl6pPr>
            <a:lvl7pPr marL="3200400" lvl="6" indent="-228600" algn="l">
              <a:lnSpc>
                <a:spcPct val="138888"/>
              </a:lnSpc>
              <a:spcBef>
                <a:spcPts val="0"/>
              </a:spcBef>
              <a:spcAft>
                <a:spcPts val="0"/>
              </a:spcAft>
              <a:buClr>
                <a:schemeClr val="dk1"/>
              </a:buClr>
              <a:buSzPts val="1800"/>
              <a:buNone/>
              <a:defRPr/>
            </a:lvl7pPr>
            <a:lvl8pPr marL="3657600" lvl="7" indent="-228600" algn="l">
              <a:lnSpc>
                <a:spcPct val="111111"/>
              </a:lnSpc>
              <a:spcBef>
                <a:spcPts val="0"/>
              </a:spcBef>
              <a:spcAft>
                <a:spcPts val="0"/>
              </a:spcAft>
              <a:buClr>
                <a:schemeClr val="dk1"/>
              </a:buClr>
              <a:buSzPts val="1800"/>
              <a:buNone/>
              <a:defRPr/>
            </a:lvl8pPr>
            <a:lvl9pPr marL="4114800" lvl="8" indent="-228600" algn="l">
              <a:lnSpc>
                <a:spcPct val="111111"/>
              </a:lnSpc>
              <a:spcBef>
                <a:spcPts val="0"/>
              </a:spcBef>
              <a:spcAft>
                <a:spcPts val="0"/>
              </a:spcAft>
              <a:buClr>
                <a:schemeClr val="dk1"/>
              </a:buClr>
              <a:buSzPts val="1800"/>
              <a:buNone/>
              <a:defRPr/>
            </a:lvl9pPr>
          </a:lstStyle>
          <a:p>
            <a:endParaRPr/>
          </a:p>
        </p:txBody>
      </p:sp>
      <p:sp>
        <p:nvSpPr>
          <p:cNvPr id="89" name="Google Shape;89;p58"/>
          <p:cNvSpPr txBox="1">
            <a:spLocks noGrp="1"/>
          </p:cNvSpPr>
          <p:nvPr>
            <p:ph type="sldNum" idx="12"/>
          </p:nvPr>
        </p:nvSpPr>
        <p:spPr>
          <a:xfrm>
            <a:off x="762545" y="6298029"/>
            <a:ext cx="511175" cy="18000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A021A1-F510-42FF-93DD-689BDAC1B15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C32F36B-4572-47B4-9476-D3F7018042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8FDACC8-E79D-4168-8C3D-42D11CD1160E}"/>
              </a:ext>
            </a:extLst>
          </p:cNvPr>
          <p:cNvSpPr>
            <a:spLocks noGrp="1"/>
          </p:cNvSpPr>
          <p:nvPr>
            <p:ph type="dt" sz="half" idx="10"/>
          </p:nvPr>
        </p:nvSpPr>
        <p:spPr/>
        <p:txBody>
          <a:bodyPr/>
          <a:lstStyle/>
          <a:p>
            <a:fld id="{FD12144F-3A53-41CA-8FDC-2B5B074CB247}" type="datetimeFigureOut">
              <a:rPr lang="nl-NL" smtClean="0"/>
              <a:t>26-04-2024</a:t>
            </a:fld>
            <a:endParaRPr lang="nl-NL"/>
          </a:p>
        </p:txBody>
      </p:sp>
      <p:sp>
        <p:nvSpPr>
          <p:cNvPr id="5" name="Tijdelijke aanduiding voor voettekst 4">
            <a:extLst>
              <a:ext uri="{FF2B5EF4-FFF2-40B4-BE49-F238E27FC236}">
                <a16:creationId xmlns:a16="http://schemas.microsoft.com/office/drawing/2014/main" id="{ACD745BD-C5C6-497E-B1D5-6C33C6B31AE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A071615-307F-4A19-A7FE-DB239083AEA9}"/>
              </a:ext>
            </a:extLst>
          </p:cNvPr>
          <p:cNvSpPr>
            <a:spLocks noGrp="1"/>
          </p:cNvSpPr>
          <p:nvPr>
            <p:ph type="sldNum" sz="quarter" idx="12"/>
          </p:nvPr>
        </p:nvSpPr>
        <p:spPr/>
        <p:txBody>
          <a:bodyPr/>
          <a:lstStyle/>
          <a:p>
            <a:fld id="{5A6E7330-1636-4C39-9263-90F1E2EBDB9D}" type="slidenum">
              <a:rPr lang="nl-NL" smtClean="0"/>
              <a:t>‹#›</a:t>
            </a:fld>
            <a:endParaRPr lang="nl-NL"/>
          </a:p>
        </p:txBody>
      </p:sp>
    </p:spTree>
    <p:extLst>
      <p:ext uri="{BB962C8B-B14F-4D97-AF65-F5344CB8AC3E}">
        <p14:creationId xmlns:p14="http://schemas.microsoft.com/office/powerpoint/2010/main" val="215421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88D547-5741-4974-A448-FE424D56836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5F9813B-AD1B-473C-ABF7-B14A61227DA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1DBDAAB-A4B5-4AB2-B2F9-3E355D85D586}"/>
              </a:ext>
            </a:extLst>
          </p:cNvPr>
          <p:cNvSpPr>
            <a:spLocks noGrp="1"/>
          </p:cNvSpPr>
          <p:nvPr>
            <p:ph type="dt" sz="half" idx="10"/>
          </p:nvPr>
        </p:nvSpPr>
        <p:spPr/>
        <p:txBody>
          <a:bodyPr/>
          <a:lstStyle/>
          <a:p>
            <a:fld id="{FD12144F-3A53-41CA-8FDC-2B5B074CB247}" type="datetimeFigureOut">
              <a:rPr lang="nl-NL" smtClean="0"/>
              <a:t>26-04-2024</a:t>
            </a:fld>
            <a:endParaRPr lang="nl-NL"/>
          </a:p>
        </p:txBody>
      </p:sp>
      <p:sp>
        <p:nvSpPr>
          <p:cNvPr id="5" name="Tijdelijke aanduiding voor voettekst 4">
            <a:extLst>
              <a:ext uri="{FF2B5EF4-FFF2-40B4-BE49-F238E27FC236}">
                <a16:creationId xmlns:a16="http://schemas.microsoft.com/office/drawing/2014/main" id="{B80889A2-76F0-4CDC-9958-D8CAB33494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D519A02-FE81-4A08-BF8F-4D7F3D26FCA1}"/>
              </a:ext>
            </a:extLst>
          </p:cNvPr>
          <p:cNvSpPr>
            <a:spLocks noGrp="1"/>
          </p:cNvSpPr>
          <p:nvPr>
            <p:ph type="sldNum" sz="quarter" idx="12"/>
          </p:nvPr>
        </p:nvSpPr>
        <p:spPr/>
        <p:txBody>
          <a:bodyPr/>
          <a:lstStyle/>
          <a:p>
            <a:fld id="{5A6E7330-1636-4C39-9263-90F1E2EBDB9D}" type="slidenum">
              <a:rPr lang="nl-NL" smtClean="0"/>
              <a:t>‹#›</a:t>
            </a:fld>
            <a:endParaRPr lang="nl-NL"/>
          </a:p>
        </p:txBody>
      </p:sp>
    </p:spTree>
    <p:extLst>
      <p:ext uri="{BB962C8B-B14F-4D97-AF65-F5344CB8AC3E}">
        <p14:creationId xmlns:p14="http://schemas.microsoft.com/office/powerpoint/2010/main" val="2890636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ponsors/partners, faculty/department">
    <p:bg>
      <p:bgPr>
        <a:solidFill>
          <a:srgbClr val="F2EFED"/>
        </a:solidFill>
        <a:effectLst/>
      </p:bgPr>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AD303578-903C-A34A-AF9B-392F1BD2B760}"/>
              </a:ext>
            </a:extLst>
          </p:cNvPr>
          <p:cNvSpPr/>
          <p:nvPr userDrawn="1"/>
        </p:nvSpPr>
        <p:spPr>
          <a:xfrm>
            <a:off x="3968" y="1"/>
            <a:ext cx="12192000" cy="2136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endParaRPr lang="nl-NL" sz="1800"/>
          </a:p>
        </p:txBody>
      </p:sp>
      <p:sp>
        <p:nvSpPr>
          <p:cNvPr id="9" name="Tijdelijke aanduiding voor tekst 8">
            <a:extLst>
              <a:ext uri="{FF2B5EF4-FFF2-40B4-BE49-F238E27FC236}">
                <a16:creationId xmlns:a16="http://schemas.microsoft.com/office/drawing/2014/main" id="{9B428526-287A-244A-8A85-27B89673C4A3}"/>
              </a:ext>
            </a:extLst>
          </p:cNvPr>
          <p:cNvSpPr>
            <a:spLocks noGrp="1"/>
          </p:cNvSpPr>
          <p:nvPr>
            <p:ph type="body" sz="quarter" idx="18" hasCustomPrompt="1"/>
          </p:nvPr>
        </p:nvSpPr>
        <p:spPr>
          <a:xfrm>
            <a:off x="450792" y="1680793"/>
            <a:ext cx="11298352" cy="2632994"/>
          </a:xfrm>
          <a:prstGeom prst="rect">
            <a:avLst/>
          </a:prstGeom>
          <a:blipFill dpi="0" rotWithShape="1">
            <a:blip r:embed="rId2">
              <a:extLst>
                <a:ext uri="{96DAC541-7B7A-43D3-8B79-37D633B846F1}">
                  <asvg:svgBlip xmlns:asvg="http://schemas.microsoft.com/office/drawing/2016/SVG/main" r:embed="rId3"/>
                </a:ext>
              </a:extLst>
            </a:blip>
            <a:srcRect/>
            <a:tile tx="0" ty="0" sx="100000" sy="100000" flip="none" algn="bl"/>
          </a:blipFill>
        </p:spPr>
        <p:txBody>
          <a:bodyPr wrap="square" lIns="442800" tIns="442800" rIns="442800" bIns="442800">
            <a:spAutoFit/>
          </a:bodyPr>
          <a:lstStyle>
            <a:lvl1pPr>
              <a:lnSpc>
                <a:spcPct val="90000"/>
              </a:lnSpc>
              <a:spcAft>
                <a:spcPts val="0"/>
              </a:spcAft>
              <a:defRPr sz="3200" b="0" i="0">
                <a:solidFill>
                  <a:schemeClr val="bg2"/>
                </a:solidFill>
                <a:latin typeface="DINPro-Medium" pitchFamily="2" charset="0"/>
              </a:defRPr>
            </a:lvl1pPr>
            <a:lvl2pPr>
              <a:defRPr sz="2400">
                <a:solidFill>
                  <a:schemeClr val="bg2"/>
                </a:solidFill>
                <a:latin typeface="DINPro" pitchFamily="2" charset="0"/>
              </a:defRPr>
            </a:lvl2pPr>
            <a:lvl3pPr>
              <a:defRPr>
                <a:solidFill>
                  <a:schemeClr val="bg2"/>
                </a:solidFill>
                <a:latin typeface="DINPro" pitchFamily="2" charset="0"/>
              </a:defRPr>
            </a:lvl3pPr>
          </a:lstStyle>
          <a:p>
            <a:r>
              <a:rPr lang="nl-NL"/>
              <a:t>Stijl van het model bewerken</a:t>
            </a:r>
          </a:p>
          <a:p>
            <a:pPr lvl="1"/>
            <a:r>
              <a:rPr lang="nl-NL"/>
              <a:t>Tweede niveau</a:t>
            </a:r>
          </a:p>
          <a:p>
            <a:pPr lvl="2"/>
            <a:r>
              <a:rPr lang="nl-NL"/>
              <a:t>Derde niveau
Vierde niveau
Vijfde niveau</a:t>
            </a:r>
          </a:p>
        </p:txBody>
      </p:sp>
      <p:sp>
        <p:nvSpPr>
          <p:cNvPr id="7" name="TypeTextLevel">
            <a:extLst>
              <a:ext uri="{FF2B5EF4-FFF2-40B4-BE49-F238E27FC236}">
                <a16:creationId xmlns:a16="http://schemas.microsoft.com/office/drawing/2014/main" id="{DD0753F9-AB9F-484E-AB75-937E33C9CD6E}"/>
              </a:ext>
            </a:extLst>
          </p:cNvPr>
          <p:cNvSpPr txBox="1"/>
          <p:nvPr userDrawn="1"/>
        </p:nvSpPr>
        <p:spPr>
          <a:xfrm>
            <a:off x="-1680645" y="188640"/>
            <a:ext cx="1680645" cy="215444"/>
          </a:xfrm>
          <a:prstGeom prst="rect">
            <a:avLst/>
          </a:prstGeom>
          <a:noFill/>
        </p:spPr>
        <p:txBody>
          <a:bodyPr wrap="square" rtlCol="0">
            <a:spAutoFit/>
          </a:bodyPr>
          <a:lstStyle/>
          <a:p>
            <a:r>
              <a:rPr lang="nl-NL" sz="800" err="1"/>
              <a:t>TextSlide</a:t>
            </a:r>
            <a:endParaRPr lang="nl-NL" sz="800"/>
          </a:p>
        </p:txBody>
      </p:sp>
      <p:sp>
        <p:nvSpPr>
          <p:cNvPr id="8" name="Tijdelijke aanduiding voor tekst 4">
            <a:extLst>
              <a:ext uri="{FF2B5EF4-FFF2-40B4-BE49-F238E27FC236}">
                <a16:creationId xmlns:a16="http://schemas.microsoft.com/office/drawing/2014/main" id="{044E1D69-4E50-474F-B8E2-B92F4F8635B8}"/>
              </a:ext>
            </a:extLst>
          </p:cNvPr>
          <p:cNvSpPr>
            <a:spLocks noGrp="1"/>
          </p:cNvSpPr>
          <p:nvPr>
            <p:ph type="body" sz="quarter" idx="20" hasCustomPrompt="1"/>
          </p:nvPr>
        </p:nvSpPr>
        <p:spPr>
          <a:xfrm>
            <a:off x="3421412" y="455858"/>
            <a:ext cx="2902365" cy="784225"/>
          </a:xfrm>
          <a:prstGeom prst="rect">
            <a:avLst/>
          </a:prstGeom>
          <a:noFill/>
        </p:spPr>
        <p:txBody>
          <a:bodyPr lIns="241200" anchor="ctr" anchorCtr="0">
            <a:noAutofit/>
          </a:bodyPr>
          <a:lstStyle>
            <a:lvl1pPr>
              <a:lnSpc>
                <a:spcPct val="100000"/>
              </a:lnSpc>
              <a:defRPr sz="1100" cap="all" baseline="0">
                <a:solidFill>
                  <a:schemeClr val="tx1"/>
                </a:solidFill>
              </a:defRPr>
            </a:lvl1pPr>
          </a:lstStyle>
          <a:p>
            <a:r>
              <a:rPr lang="nl-NL"/>
              <a:t>Type </a:t>
            </a:r>
            <a:r>
              <a:rPr lang="nl-NL" err="1"/>
              <a:t>faculty</a:t>
            </a:r>
            <a:r>
              <a:rPr lang="nl-NL"/>
              <a:t> or </a:t>
            </a:r>
            <a:r>
              <a:rPr lang="nl-NL" err="1"/>
              <a:t>department</a:t>
            </a:r>
            <a:r>
              <a:rPr lang="nl-NL"/>
              <a:t> name here. (</a:t>
            </a:r>
            <a:r>
              <a:rPr lang="nl-NL" err="1"/>
              <a:t>If</a:t>
            </a:r>
            <a:r>
              <a:rPr lang="nl-NL"/>
              <a:t> </a:t>
            </a:r>
            <a:r>
              <a:rPr lang="nl-NL" err="1"/>
              <a:t>only</a:t>
            </a:r>
            <a:r>
              <a:rPr lang="nl-NL"/>
              <a:t> VU logo is </a:t>
            </a:r>
            <a:r>
              <a:rPr lang="nl-NL" err="1"/>
              <a:t>needed</a:t>
            </a:r>
            <a:r>
              <a:rPr lang="nl-NL"/>
              <a:t>, </a:t>
            </a:r>
            <a:r>
              <a:rPr lang="nl-NL" err="1"/>
              <a:t>choose</a:t>
            </a:r>
            <a:r>
              <a:rPr lang="nl-NL"/>
              <a:t> </a:t>
            </a:r>
            <a:r>
              <a:rPr lang="nl-NL" err="1"/>
              <a:t>the</a:t>
            </a:r>
            <a:r>
              <a:rPr lang="nl-NL"/>
              <a:t> </a:t>
            </a:r>
            <a:r>
              <a:rPr lang="nl-NL" err="1"/>
              <a:t>other</a:t>
            </a:r>
            <a:r>
              <a:rPr lang="nl-NL"/>
              <a:t> cover </a:t>
            </a:r>
            <a:r>
              <a:rPr lang="nl-NL" err="1"/>
              <a:t>layout</a:t>
            </a:r>
            <a:r>
              <a:rPr lang="nl-NL"/>
              <a:t>)</a:t>
            </a:r>
          </a:p>
        </p:txBody>
      </p:sp>
      <p:pic>
        <p:nvPicPr>
          <p:cNvPr id="10" name="Afbeelding 9">
            <a:extLst>
              <a:ext uri="{FF2B5EF4-FFF2-40B4-BE49-F238E27FC236}">
                <a16:creationId xmlns:a16="http://schemas.microsoft.com/office/drawing/2014/main" id="{0FCB0984-B48F-41EB-BF9A-E2EB8992481A}"/>
              </a:ext>
            </a:extLst>
          </p:cNvPr>
          <p:cNvPicPr>
            <a:picLocks noChangeAspect="1"/>
          </p:cNvPicPr>
          <p:nvPr userDrawn="1"/>
        </p:nvPicPr>
        <p:blipFill rotWithShape="1">
          <a:blip r:embed="rId4"/>
          <a:srcRect l="-1188" t="409" r="95017" b="6030"/>
          <a:stretch/>
        </p:blipFill>
        <p:spPr>
          <a:xfrm>
            <a:off x="3292774" y="459582"/>
            <a:ext cx="682516" cy="784225"/>
          </a:xfrm>
          <a:prstGeom prst="rect">
            <a:avLst/>
          </a:prstGeom>
        </p:spPr>
      </p:pic>
      <p:pic>
        <p:nvPicPr>
          <p:cNvPr id="13" name="Afbeelding 12">
            <a:extLst>
              <a:ext uri="{FF2B5EF4-FFF2-40B4-BE49-F238E27FC236}">
                <a16:creationId xmlns:a16="http://schemas.microsoft.com/office/drawing/2014/main" id="{D18C03A2-AA0D-CB43-9EF7-8D4AE80B9D2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99995" y="501839"/>
            <a:ext cx="2343697" cy="565200"/>
          </a:xfrm>
          <a:prstGeom prst="rect">
            <a:avLst/>
          </a:prstGeom>
        </p:spPr>
      </p:pic>
    </p:spTree>
    <p:extLst>
      <p:ext uri="{BB962C8B-B14F-4D97-AF65-F5344CB8AC3E}">
        <p14:creationId xmlns:p14="http://schemas.microsoft.com/office/powerpoint/2010/main" val="804793454"/>
      </p:ext>
    </p:extLst>
  </p:cSld>
  <p:clrMapOvr>
    <a:masterClrMapping/>
  </p:clrMapOvr>
  <p:extLst>
    <p:ext uri="{DCECCB84-F9BA-43D5-87BE-67443E8EF086}">
      <p15:sldGuideLst xmlns:p15="http://schemas.microsoft.com/office/powerpoint/2012/main">
        <p15:guide id="9" pos="567">
          <p15:clr>
            <a:srgbClr val="FBAE40"/>
          </p15:clr>
        </p15:guide>
        <p15:guide id="10" orient="horz" pos="1346">
          <p15:clr>
            <a:srgbClr val="FBAE40"/>
          </p15:clr>
        </p15:guide>
        <p15:guide id="11" pos="3984">
          <p15:clr>
            <a:srgbClr val="FBAE40"/>
          </p15:clr>
        </p15:guide>
        <p15:guide id="12" pos="3700">
          <p15:clr>
            <a:srgbClr val="FBAE40"/>
          </p15:clr>
        </p15:guide>
        <p15:guide id="13" pos="7120">
          <p15:clr>
            <a:srgbClr val="FBAE40"/>
          </p15:clr>
        </p15:guide>
        <p15:guide id="14" pos="2276">
          <p15:clr>
            <a:srgbClr val="FBAE40"/>
          </p15:clr>
        </p15:guide>
        <p15:guide id="15" pos="1996">
          <p15:clr>
            <a:srgbClr val="FBAE40"/>
          </p15:clr>
        </p15:guide>
        <p15:guide id="16" pos="5411">
          <p15:clr>
            <a:srgbClr val="FBAE40"/>
          </p15:clr>
        </p15:guide>
        <p15:guide id="17" pos="569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ultiple pictures, text left">
    <p:spTree>
      <p:nvGrpSpPr>
        <p:cNvPr id="1" name=""/>
        <p:cNvGrpSpPr/>
        <p:nvPr/>
      </p:nvGrpSpPr>
      <p:grpSpPr>
        <a:xfrm>
          <a:off x="0" y="0"/>
          <a:ext cx="0" cy="0"/>
          <a:chOff x="0" y="0"/>
          <a:chExt cx="0" cy="0"/>
        </a:xfrm>
      </p:grpSpPr>
      <p:sp>
        <p:nvSpPr>
          <p:cNvPr id="24" name="Titel 23">
            <a:extLst>
              <a:ext uri="{FF2B5EF4-FFF2-40B4-BE49-F238E27FC236}">
                <a16:creationId xmlns:a16="http://schemas.microsoft.com/office/drawing/2014/main" id="{216E04F8-3B97-084F-BBD4-7DD8B2DEDD00}"/>
              </a:ext>
            </a:extLst>
          </p:cNvPr>
          <p:cNvSpPr>
            <a:spLocks noGrp="1"/>
          </p:cNvSpPr>
          <p:nvPr>
            <p:ph type="title"/>
          </p:nvPr>
        </p:nvSpPr>
        <p:spPr>
          <a:xfrm>
            <a:off x="442784" y="447568"/>
            <a:ext cx="3653157" cy="782467"/>
          </a:xfrm>
        </p:spPr>
        <p:txBody>
          <a:bodyPr tIns="216000" bIns="216000"/>
          <a:lstStyle>
            <a:lvl1pPr>
              <a:lnSpc>
                <a:spcPct val="90000"/>
              </a:lnSpc>
              <a:defRPr sz="2500" b="0" i="0">
                <a:latin typeface="DINPro-Medium" pitchFamily="2" charset="0"/>
              </a:defRPr>
            </a:lvl1pPr>
          </a:lstStyle>
          <a:p>
            <a:r>
              <a:rPr lang="nl-NL"/>
              <a:t>Klik om stijl te bewerken</a:t>
            </a:r>
          </a:p>
        </p:txBody>
      </p:sp>
      <p:sp>
        <p:nvSpPr>
          <p:cNvPr id="4" name="Tijdelijke aanduiding voor afbeelding 3">
            <a:extLst>
              <a:ext uri="{FF2B5EF4-FFF2-40B4-BE49-F238E27FC236}">
                <a16:creationId xmlns:a16="http://schemas.microsoft.com/office/drawing/2014/main" id="{4A06D551-B311-5B4D-92FB-89DF3CF7449B}"/>
              </a:ext>
            </a:extLst>
          </p:cNvPr>
          <p:cNvSpPr>
            <a:spLocks noGrp="1"/>
          </p:cNvSpPr>
          <p:nvPr>
            <p:ph type="pic" sz="quarter" idx="10"/>
          </p:nvPr>
        </p:nvSpPr>
        <p:spPr>
          <a:xfrm>
            <a:off x="5187275" y="1684336"/>
            <a:ext cx="3206332" cy="4270374"/>
          </a:xfrm>
          <a:prstGeom prst="rect">
            <a:avLst/>
          </a:prstGeom>
          <a:solidFill>
            <a:srgbClr val="D8D3D0"/>
          </a:solidFill>
        </p:spPr>
        <p:txBody>
          <a:bodyPr lIns="450000" tIns="450000" rIns="450000" bIns="450000">
            <a:normAutofit/>
          </a:bodyPr>
          <a:lstStyle>
            <a:lvl1pPr algn="ctr">
              <a:defRPr sz="1400"/>
            </a:lvl1pPr>
          </a:lstStyle>
          <a:p>
            <a:r>
              <a:rPr lang="nl-NL"/>
              <a:t>Klik op het pictogram als u een afbeelding wilt toevoegen</a:t>
            </a:r>
          </a:p>
        </p:txBody>
      </p:sp>
      <p:sp>
        <p:nvSpPr>
          <p:cNvPr id="19" name="Tijdelijke aanduiding voor afbeelding 3">
            <a:extLst>
              <a:ext uri="{FF2B5EF4-FFF2-40B4-BE49-F238E27FC236}">
                <a16:creationId xmlns:a16="http://schemas.microsoft.com/office/drawing/2014/main" id="{346C9A3B-DFBB-164E-B921-12BD863F1730}"/>
              </a:ext>
            </a:extLst>
          </p:cNvPr>
          <p:cNvSpPr>
            <a:spLocks noGrp="1"/>
          </p:cNvSpPr>
          <p:nvPr>
            <p:ph type="pic" sz="quarter" idx="11"/>
          </p:nvPr>
        </p:nvSpPr>
        <p:spPr>
          <a:xfrm>
            <a:off x="8542812" y="1684336"/>
            <a:ext cx="3206332" cy="2047875"/>
          </a:xfrm>
          <a:prstGeom prst="rect">
            <a:avLst/>
          </a:prstGeom>
          <a:solidFill>
            <a:srgbClr val="D8D3D0"/>
          </a:solidFill>
        </p:spPr>
        <p:txBody>
          <a:bodyPr lIns="450000" tIns="450000" rIns="450000" bIns="450000">
            <a:normAutofit/>
          </a:bodyPr>
          <a:lstStyle>
            <a:lvl1pPr algn="ctr">
              <a:defRPr sz="1400"/>
            </a:lvl1pPr>
          </a:lstStyle>
          <a:p>
            <a:r>
              <a:rPr lang="nl-NL"/>
              <a:t>Klik op het pictogram als u een afbeelding wilt toevoegen</a:t>
            </a:r>
          </a:p>
        </p:txBody>
      </p:sp>
      <p:sp>
        <p:nvSpPr>
          <p:cNvPr id="21" name="Tijdelijke aanduiding voor afbeelding 3">
            <a:extLst>
              <a:ext uri="{FF2B5EF4-FFF2-40B4-BE49-F238E27FC236}">
                <a16:creationId xmlns:a16="http://schemas.microsoft.com/office/drawing/2014/main" id="{53C946AD-FCD5-1547-BC6F-0F87AAA1743F}"/>
              </a:ext>
            </a:extLst>
          </p:cNvPr>
          <p:cNvSpPr>
            <a:spLocks noGrp="1"/>
          </p:cNvSpPr>
          <p:nvPr>
            <p:ph type="pic" sz="quarter" idx="13"/>
          </p:nvPr>
        </p:nvSpPr>
        <p:spPr>
          <a:xfrm>
            <a:off x="8542812" y="3881436"/>
            <a:ext cx="3206332" cy="2074864"/>
          </a:xfrm>
          <a:prstGeom prst="rect">
            <a:avLst/>
          </a:prstGeom>
          <a:solidFill>
            <a:srgbClr val="D8D3D0"/>
          </a:solidFill>
        </p:spPr>
        <p:txBody>
          <a:bodyPr lIns="450000" tIns="450000" rIns="450000" bIns="450000">
            <a:normAutofit/>
          </a:bodyPr>
          <a:lstStyle>
            <a:lvl1pPr algn="ctr">
              <a:defRPr sz="1400"/>
            </a:lvl1pPr>
          </a:lstStyle>
          <a:p>
            <a:r>
              <a:rPr lang="nl-NL"/>
              <a:t>Klik op het pictogram als u een afbeelding wilt toevoegen</a:t>
            </a:r>
          </a:p>
        </p:txBody>
      </p:sp>
      <p:sp>
        <p:nvSpPr>
          <p:cNvPr id="22" name="Tijdelijke aanduiding voor tekst 9">
            <a:extLst>
              <a:ext uri="{FF2B5EF4-FFF2-40B4-BE49-F238E27FC236}">
                <a16:creationId xmlns:a16="http://schemas.microsoft.com/office/drawing/2014/main" id="{AC4D2E7B-A481-5040-8E7B-8A8AB40FEFE2}"/>
              </a:ext>
            </a:extLst>
          </p:cNvPr>
          <p:cNvSpPr>
            <a:spLocks noGrp="1"/>
          </p:cNvSpPr>
          <p:nvPr>
            <p:ph type="body" sz="quarter" idx="14" hasCustomPrompt="1"/>
          </p:nvPr>
        </p:nvSpPr>
        <p:spPr>
          <a:xfrm>
            <a:off x="1692054" y="1685926"/>
            <a:ext cx="3052366" cy="4270374"/>
          </a:xfrm>
          <a:prstGeom prst="rect">
            <a:avLst/>
          </a:prstGeom>
        </p:spPr>
        <p:txBody>
          <a:bodyPr>
            <a:normAutofit/>
          </a:bodyPr>
          <a:lstStyle>
            <a:lvl1pPr>
              <a:lnSpc>
                <a:spcPct val="90000"/>
              </a:lnSpc>
              <a:spcBef>
                <a:spcPts val="0"/>
              </a:spcBef>
              <a:spcAft>
                <a:spcPts val="0"/>
              </a:spcAft>
              <a:defRPr sz="2400" b="0" i="0">
                <a:solidFill>
                  <a:schemeClr val="tx2"/>
                </a:solidFill>
                <a:latin typeface="DINPro-Medium" pitchFamily="2" charset="0"/>
              </a:defRPr>
            </a:lvl1pPr>
            <a:lvl2pPr marL="0" indent="0">
              <a:lnSpc>
                <a:spcPct val="110000"/>
              </a:lnSpc>
              <a:spcBef>
                <a:spcPts val="1500"/>
              </a:spcBef>
              <a:tabLst/>
              <a:defRPr sz="1800" b="0" i="0">
                <a:solidFill>
                  <a:schemeClr val="tx1"/>
                </a:solidFill>
                <a:latin typeface="DINPro" pitchFamily="2" charset="0"/>
              </a:defRPr>
            </a:lvl2pPr>
          </a:lstStyle>
          <a:p>
            <a:r>
              <a:rPr lang="nl-NL" err="1"/>
              <a:t>Title</a:t>
            </a:r>
            <a:endParaRPr lang="nl-NL"/>
          </a:p>
          <a:p>
            <a:pPr lvl="1"/>
            <a:r>
              <a:rPr lang="nl-NL"/>
              <a:t>Body</a:t>
            </a:r>
          </a:p>
        </p:txBody>
      </p:sp>
      <p:sp>
        <p:nvSpPr>
          <p:cNvPr id="5" name="Tijdelijke aanduiding voor voettekst 4">
            <a:extLst>
              <a:ext uri="{FF2B5EF4-FFF2-40B4-BE49-F238E27FC236}">
                <a16:creationId xmlns:a16="http://schemas.microsoft.com/office/drawing/2014/main" id="{FDADBBBA-0594-BB4C-AE21-8F560B8ABA1C}"/>
              </a:ext>
            </a:extLst>
          </p:cNvPr>
          <p:cNvSpPr>
            <a:spLocks noGrp="1"/>
          </p:cNvSpPr>
          <p:nvPr>
            <p:ph type="ftr" sz="quarter" idx="15"/>
          </p:nvPr>
        </p:nvSpPr>
        <p:spPr/>
        <p:txBody>
          <a:bodyPr/>
          <a:lstStyle>
            <a:lvl1pPr>
              <a:defRPr/>
            </a:lvl1pPr>
          </a:lstStyle>
          <a:p>
            <a:r>
              <a:rPr lang="en-GB"/>
              <a:t>Footer text - Faculty or department name</a:t>
            </a:r>
            <a:endParaRPr lang="nl-NL"/>
          </a:p>
        </p:txBody>
      </p:sp>
      <p:sp>
        <p:nvSpPr>
          <p:cNvPr id="6" name="Tijdelijke aanduiding voor dianummer 5">
            <a:extLst>
              <a:ext uri="{FF2B5EF4-FFF2-40B4-BE49-F238E27FC236}">
                <a16:creationId xmlns:a16="http://schemas.microsoft.com/office/drawing/2014/main" id="{753D2EB5-540C-F841-B6AD-3FA82E56D6EF}"/>
              </a:ext>
            </a:extLst>
          </p:cNvPr>
          <p:cNvSpPr>
            <a:spLocks noGrp="1"/>
          </p:cNvSpPr>
          <p:nvPr>
            <p:ph type="sldNum" sz="quarter" idx="16"/>
          </p:nvPr>
        </p:nvSpPr>
        <p:spPr>
          <a:xfrm>
            <a:off x="442784" y="5958000"/>
            <a:ext cx="611179" cy="900000"/>
          </a:xfrm>
        </p:spPr>
        <p:txBody>
          <a:bodyPr/>
          <a:lstStyle/>
          <a:p>
            <a:pPr algn="l"/>
            <a:fld id="{840C1E0B-154D-844F-9C3C-CB8827A7EAB0}" type="slidenum">
              <a:rPr lang="nl-NL" smtClean="0"/>
              <a:pPr algn="l"/>
              <a:t>‹#›</a:t>
            </a:fld>
            <a:endParaRPr lang="nl-NL"/>
          </a:p>
        </p:txBody>
      </p:sp>
      <p:pic>
        <p:nvPicPr>
          <p:cNvPr id="25" name="Afbeelding 5">
            <a:extLst>
              <a:ext uri="{FF2B5EF4-FFF2-40B4-BE49-F238E27FC236}">
                <a16:creationId xmlns:a16="http://schemas.microsoft.com/office/drawing/2014/main" id="{C94FE580-587B-0B4A-8115-C8DDC69391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1497"/>
          <a:stretch/>
        </p:blipFill>
        <p:spPr>
          <a:xfrm>
            <a:off x="10672412" y="6102174"/>
            <a:ext cx="1105113" cy="609600"/>
          </a:xfrm>
          <a:prstGeom prst="rect">
            <a:avLst/>
          </a:prstGeom>
        </p:spPr>
      </p:pic>
      <p:sp>
        <p:nvSpPr>
          <p:cNvPr id="10" name="TypeTextLevel" hidden="1">
            <a:extLst>
              <a:ext uri="{FF2B5EF4-FFF2-40B4-BE49-F238E27FC236}">
                <a16:creationId xmlns:a16="http://schemas.microsoft.com/office/drawing/2014/main" id="{F9A5E08B-6F35-4EA2-85E2-7F7236DE3573}"/>
              </a:ext>
            </a:extLst>
          </p:cNvPr>
          <p:cNvSpPr txBox="1"/>
          <p:nvPr userDrawn="1"/>
        </p:nvSpPr>
        <p:spPr>
          <a:xfrm>
            <a:off x="-1680645" y="188640"/>
            <a:ext cx="1680645" cy="215444"/>
          </a:xfrm>
          <a:prstGeom prst="rect">
            <a:avLst/>
          </a:prstGeom>
          <a:noFill/>
        </p:spPr>
        <p:txBody>
          <a:bodyPr wrap="square" rtlCol="0">
            <a:spAutoFit/>
          </a:bodyPr>
          <a:lstStyle/>
          <a:p>
            <a:r>
              <a:rPr lang="nl-NL" sz="800" err="1"/>
              <a:t>TextSlide</a:t>
            </a:r>
            <a:endParaRPr lang="nl-NL" sz="800"/>
          </a:p>
        </p:txBody>
      </p:sp>
    </p:spTree>
    <p:extLst>
      <p:ext uri="{BB962C8B-B14F-4D97-AF65-F5344CB8AC3E}">
        <p14:creationId xmlns:p14="http://schemas.microsoft.com/office/powerpoint/2010/main" val="3876456666"/>
      </p:ext>
    </p:extLst>
  </p:cSld>
  <p:clrMapOvr>
    <a:masterClrMapping/>
  </p:clrMapOvr>
  <p:extLst>
    <p:ext uri="{DCECCB84-F9BA-43D5-87BE-67443E8EF086}">
      <p15:sldGuideLst xmlns:p15="http://schemas.microsoft.com/office/powerpoint/2012/main">
        <p15:guide id="1" orient="horz" pos="2260">
          <p15:clr>
            <a:srgbClr val="FBAE40"/>
          </p15:clr>
        </p15:guide>
        <p15:guide id="2" orient="horz" pos="2540">
          <p15:clr>
            <a:srgbClr val="FBAE40"/>
          </p15:clr>
        </p15:guide>
        <p15:guide id="4" pos="2989">
          <p15:clr>
            <a:srgbClr val="FBAE40"/>
          </p15:clr>
        </p15:guide>
        <p15:guide id="5" pos="3268">
          <p15:clr>
            <a:srgbClr val="FBAE40"/>
          </p15:clr>
        </p15:guide>
        <p15:guide id="6" pos="5196">
          <p15:clr>
            <a:srgbClr val="FBAE40"/>
          </p15:clr>
        </p15:guide>
        <p15:guide id="7" pos="5476">
          <p15:clr>
            <a:srgbClr val="FBAE40"/>
          </p15:clr>
        </p15:guide>
        <p15:guide id="9" pos="1062">
          <p15:clr>
            <a:srgbClr val="FBAE40"/>
          </p15:clr>
        </p15:guide>
        <p15:guide id="13" pos="5286">
          <p15:clr>
            <a:srgbClr val="FBAE40"/>
          </p15:clr>
        </p15:guide>
        <p15:guide id="14" orient="horz" pos="2160">
          <p15:clr>
            <a:srgbClr val="FBAE40"/>
          </p15:clr>
        </p15:guide>
        <p15:guide id="15" orient="horz" pos="2352">
          <p15:clr>
            <a:srgbClr val="FBAE40"/>
          </p15:clr>
        </p15:guide>
        <p15:guide id="16" orient="horz" pos="2446">
          <p15:clr>
            <a:srgbClr val="FBAE40"/>
          </p15:clr>
        </p15:guide>
        <p15:guide id="17" pos="53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B8AEB9B-1815-48DF-9AFF-4D9FA6DE4C71}"/>
              </a:ext>
            </a:extLst>
          </p:cNvPr>
          <p:cNvSpPr>
            <a:spLocks noGrp="1"/>
          </p:cNvSpPr>
          <p:nvPr>
            <p:ph type="dt" sz="half" idx="10"/>
          </p:nvPr>
        </p:nvSpPr>
        <p:spPr/>
        <p:txBody>
          <a:bodyPr/>
          <a:lstStyle/>
          <a:p>
            <a:fld id="{FD12144F-3A53-41CA-8FDC-2B5B074CB247}" type="datetimeFigureOut">
              <a:rPr lang="nl-NL" smtClean="0"/>
              <a:t>26-04-2024</a:t>
            </a:fld>
            <a:endParaRPr lang="nl-NL"/>
          </a:p>
        </p:txBody>
      </p:sp>
      <p:sp>
        <p:nvSpPr>
          <p:cNvPr id="3" name="Tijdelijke aanduiding voor voettekst 2">
            <a:extLst>
              <a:ext uri="{FF2B5EF4-FFF2-40B4-BE49-F238E27FC236}">
                <a16:creationId xmlns:a16="http://schemas.microsoft.com/office/drawing/2014/main" id="{00EF86F1-1950-4B42-B6CF-5A449C08A13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2AC2CC0-49C2-44FF-9D05-B1851E7D6391}"/>
              </a:ext>
            </a:extLst>
          </p:cNvPr>
          <p:cNvSpPr>
            <a:spLocks noGrp="1"/>
          </p:cNvSpPr>
          <p:nvPr>
            <p:ph type="sldNum" sz="quarter" idx="12"/>
          </p:nvPr>
        </p:nvSpPr>
        <p:spPr/>
        <p:txBody>
          <a:bodyPr/>
          <a:lstStyle/>
          <a:p>
            <a:fld id="{5A6E7330-1636-4C39-9263-90F1E2EBDB9D}" type="slidenum">
              <a:rPr lang="nl-NL" smtClean="0"/>
              <a:t>‹#›</a:t>
            </a:fld>
            <a:endParaRPr lang="nl-NL"/>
          </a:p>
        </p:txBody>
      </p:sp>
    </p:spTree>
    <p:extLst>
      <p:ext uri="{BB962C8B-B14F-4D97-AF65-F5344CB8AC3E}">
        <p14:creationId xmlns:p14="http://schemas.microsoft.com/office/powerpoint/2010/main" val="1702025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ekstdia">
    <p:spTree>
      <p:nvGrpSpPr>
        <p:cNvPr id="1" name=""/>
        <p:cNvGrpSpPr/>
        <p:nvPr/>
      </p:nvGrpSpPr>
      <p:grpSpPr>
        <a:xfrm>
          <a:off x="0" y="0"/>
          <a:ext cx="0" cy="0"/>
          <a:chOff x="0" y="0"/>
          <a:chExt cx="0" cy="0"/>
        </a:xfrm>
      </p:grpSpPr>
      <p:sp>
        <p:nvSpPr>
          <p:cNvPr id="5" name="Tekstvak 4"/>
          <p:cNvSpPr txBox="1">
            <a:spLocks noChangeArrowheads="1"/>
          </p:cNvSpPr>
          <p:nvPr userDrawn="1"/>
        </p:nvSpPr>
        <p:spPr bwMode="auto">
          <a:xfrm>
            <a:off x="7486654" y="6625581"/>
            <a:ext cx="41761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nl-NL" sz="900">
                <a:solidFill>
                  <a:schemeClr val="bg1"/>
                </a:solidFill>
              </a:rPr>
              <a:t>Vrije Universiteit Amsterdam</a:t>
            </a:r>
          </a:p>
        </p:txBody>
      </p:sp>
      <p:pic>
        <p:nvPicPr>
          <p:cNvPr id="6" name="Afbeelding 19" descr="VU_NL_400px-15.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08737" y="6237289"/>
            <a:ext cx="1377951"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jdelijke aanduiding voor tekst 13"/>
          <p:cNvSpPr>
            <a:spLocks noGrp="1"/>
          </p:cNvSpPr>
          <p:nvPr>
            <p:ph type="body" sz="quarter" idx="10"/>
          </p:nvPr>
        </p:nvSpPr>
        <p:spPr>
          <a:xfrm>
            <a:off x="430546" y="1440000"/>
            <a:ext cx="11281457" cy="4968000"/>
          </a:xfrm>
        </p:spPr>
        <p:txBody>
          <a:bodyPr>
            <a:noAutofit/>
          </a:bodyPr>
          <a:lstStyle>
            <a:lvl1pPr marL="270000" indent="0">
              <a:spcBef>
                <a:spcPts val="0"/>
              </a:spcBef>
              <a:buNone/>
              <a:defRPr sz="2600">
                <a:latin typeface="Calibri" panose="020F0502020204030204" pitchFamily="34" charset="0"/>
                <a:cs typeface="Calibri" panose="020F0502020204030204" pitchFamily="34" charset="0"/>
              </a:defRPr>
            </a:lvl1pPr>
            <a:lvl2pPr marL="270000" indent="-270000">
              <a:spcBef>
                <a:spcPts val="0"/>
              </a:spcBef>
              <a:buClr>
                <a:srgbClr val="C00000"/>
              </a:buClr>
              <a:buSzPct val="80000"/>
              <a:buFont typeface="Wingdings" charset="2"/>
              <a:buChar char="§"/>
              <a:defRPr sz="2600">
                <a:latin typeface="Calibri" panose="020F0502020204030204" pitchFamily="34" charset="0"/>
                <a:cs typeface="Calibri" panose="020F0502020204030204" pitchFamily="34" charset="0"/>
              </a:defRPr>
            </a:lvl2pPr>
            <a:lvl3pPr marL="536575" indent="-266700">
              <a:spcBef>
                <a:spcPts val="0"/>
              </a:spcBef>
              <a:buClr>
                <a:srgbClr val="C00000"/>
              </a:buClr>
              <a:buSzPct val="80000"/>
              <a:buFont typeface="Lucida Grande"/>
              <a:buChar char="&gt;"/>
              <a:defRPr sz="2000">
                <a:latin typeface="Calibri" panose="020F0502020204030204" pitchFamily="34" charset="0"/>
              </a:defRPr>
            </a:lvl3pPr>
            <a:lvl4pPr marL="809625" indent="-273050">
              <a:spcBef>
                <a:spcPts val="0"/>
              </a:spcBef>
              <a:buClr>
                <a:srgbClr val="C00000"/>
              </a:buClr>
              <a:buSzPct val="80000"/>
              <a:buFont typeface="Arial"/>
              <a:buChar char="&gt;"/>
              <a:defRPr sz="2000">
                <a:latin typeface="Calibri" panose="020F0502020204030204" pitchFamily="34" charset="0"/>
              </a:defRPr>
            </a:lvl4pPr>
            <a:lvl5pPr marL="1071563" indent="-261938">
              <a:spcBef>
                <a:spcPts val="0"/>
              </a:spcBef>
              <a:buClr>
                <a:srgbClr val="C00000"/>
              </a:buClr>
              <a:buSzPct val="80000"/>
              <a:buFont typeface="Arial"/>
              <a:buChar char="&gt;"/>
              <a:defRPr sz="2000">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857636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el twee regels">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0"/>
          </p:nvPr>
        </p:nvSpPr>
        <p:spPr>
          <a:xfrm>
            <a:off x="0" y="0"/>
            <a:ext cx="12192000" cy="6858000"/>
          </a:xfrm>
        </p:spPr>
        <p:txBody>
          <a:bodyPr rtlCol="0">
            <a:normAutofit/>
          </a:bodyPr>
          <a:lstStyle>
            <a:lvl1pPr marL="0" marR="0" indent="0" algn="l" defTabSz="914400" rtl="0" eaLnBrk="1" fontAlgn="auto" latinLnBrk="0" hangingPunct="1">
              <a:lnSpc>
                <a:spcPts val="1500"/>
              </a:lnSpc>
              <a:spcBef>
                <a:spcPts val="0"/>
              </a:spcBef>
              <a:spcAft>
                <a:spcPts val="0"/>
              </a:spcAft>
              <a:buClrTx/>
              <a:buSzTx/>
              <a:buFont typeface="Arial" pitchFamily="34" charset="0"/>
              <a:buNone/>
              <a:tabLst/>
              <a:defRPr sz="1600">
                <a:solidFill>
                  <a:srgbClr val="FF0000"/>
                </a:solidFill>
              </a:defRPr>
            </a:lvl1pPr>
          </a:lstStyle>
          <a:p>
            <a:pPr lvl="0"/>
            <a:r>
              <a:rPr lang="nl-NL" noProof="0"/>
              <a:t>Sleep de afbeelding naar de tijdelijke aanduiding of klik op het pictogram als u een afbeelding wilt toevoegen</a:t>
            </a:r>
          </a:p>
        </p:txBody>
      </p:sp>
      <p:grpSp>
        <p:nvGrpSpPr>
          <p:cNvPr id="2" name="Groeperen 8"/>
          <p:cNvGrpSpPr>
            <a:grpSpLocks/>
          </p:cNvGrpSpPr>
          <p:nvPr userDrawn="1"/>
        </p:nvGrpSpPr>
        <p:grpSpPr bwMode="auto">
          <a:xfrm>
            <a:off x="-38100" y="6381753"/>
            <a:ext cx="7190317" cy="503239"/>
            <a:chOff x="-27963" y="6381328"/>
            <a:chExt cx="5392126" cy="504056"/>
          </a:xfrm>
        </p:grpSpPr>
        <p:sp>
          <p:nvSpPr>
            <p:cNvPr id="7" name="Slide Number Placeholder 3"/>
            <p:cNvSpPr txBox="1">
              <a:spLocks/>
            </p:cNvSpPr>
            <p:nvPr userDrawn="1"/>
          </p:nvSpPr>
          <p:spPr bwMode="auto">
            <a:xfrm>
              <a:off x="-27963" y="6381328"/>
              <a:ext cx="611119" cy="50405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2714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defRPr/>
              </a:pPr>
              <a:fld id="{25995696-5035-674A-80D6-7593AA9E2044}" type="slidenum">
                <a:rPr lang="nl-NL" sz="1200" smtClean="0">
                  <a:solidFill>
                    <a:prstClr val="white"/>
                  </a:solidFill>
                  <a:latin typeface="Calibri" charset="0"/>
                  <a:cs typeface="Calibri" charset="0"/>
                </a:rPr>
                <a:pPr eaLnBrk="1" hangingPunct="1">
                  <a:spcBef>
                    <a:spcPct val="20000"/>
                  </a:spcBef>
                  <a:defRPr/>
                </a:pPr>
                <a:t>‹#›</a:t>
              </a:fld>
              <a:endParaRPr lang="nl-NL" sz="1200">
                <a:solidFill>
                  <a:prstClr val="white"/>
                </a:solidFill>
                <a:latin typeface="Calibri" charset="0"/>
                <a:cs typeface="Calibri" charset="0"/>
              </a:endParaRPr>
            </a:p>
          </p:txBody>
        </p:sp>
        <p:sp>
          <p:nvSpPr>
            <p:cNvPr id="8" name="Footer Placeholder 2"/>
            <p:cNvSpPr txBox="1">
              <a:spLocks/>
            </p:cNvSpPr>
            <p:nvPr userDrawn="1"/>
          </p:nvSpPr>
          <p:spPr bwMode="auto">
            <a:xfrm>
              <a:off x="683156" y="6381328"/>
              <a:ext cx="4681007" cy="477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nl-NL" sz="1200">
                  <a:solidFill>
                    <a:prstClr val="white"/>
                  </a:solidFill>
                  <a:latin typeface="Calibri" charset="0"/>
                  <a:cs typeface="Calibri" charset="0"/>
                </a:rPr>
                <a:t>Het begint met een idee</a:t>
              </a:r>
            </a:p>
          </p:txBody>
        </p:sp>
      </p:grpSp>
    </p:spTree>
    <p:extLst>
      <p:ext uri="{BB962C8B-B14F-4D97-AF65-F5344CB8AC3E}">
        <p14:creationId xmlns:p14="http://schemas.microsoft.com/office/powerpoint/2010/main" val="3394519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eldia">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3"/>
          </p:nvPr>
        </p:nvSpPr>
        <p:spPr>
          <a:xfrm>
            <a:off x="0" y="990600"/>
            <a:ext cx="6096000" cy="5562600"/>
          </a:xfrm>
          <a:prstGeom prst="rect">
            <a:avLst/>
          </a:prstGeom>
        </p:spPr>
        <p:txBody>
          <a:bodyPr rtlCol="0">
            <a:normAutofit/>
          </a:bodyPr>
          <a:lstStyle>
            <a:lvl1pPr>
              <a:defRPr>
                <a:ln>
                  <a:noFill/>
                </a:ln>
              </a:defRPr>
            </a:lvl1pPr>
            <a:lvl2pPr>
              <a:buNone/>
              <a:defRPr/>
            </a:lvl2pPr>
          </a:lstStyle>
          <a:p>
            <a:pPr lvl="1"/>
            <a:endParaRPr lang="nl-NL" noProof="0"/>
          </a:p>
        </p:txBody>
      </p:sp>
      <p:sp>
        <p:nvSpPr>
          <p:cNvPr id="7" name="Tijdelijke aanduiding voor afbeelding 11"/>
          <p:cNvSpPr>
            <a:spLocks noGrp="1"/>
          </p:cNvSpPr>
          <p:nvPr>
            <p:ph type="pic" sz="quarter" idx="17"/>
          </p:nvPr>
        </p:nvSpPr>
        <p:spPr>
          <a:xfrm>
            <a:off x="6096000" y="990600"/>
            <a:ext cx="6096000" cy="5562600"/>
          </a:xfrm>
          <a:prstGeom prst="rect">
            <a:avLst/>
          </a:prstGeom>
        </p:spPr>
        <p:txBody>
          <a:bodyPr rtlCol="0">
            <a:normAutofit/>
          </a:bodyPr>
          <a:lstStyle>
            <a:lvl1pPr>
              <a:defRPr>
                <a:ln>
                  <a:noFill/>
                </a:ln>
              </a:defRPr>
            </a:lvl1pPr>
            <a:lvl2pPr>
              <a:buNone/>
              <a:defRPr/>
            </a:lvl2pPr>
          </a:lstStyle>
          <a:p>
            <a:pPr lvl="1"/>
            <a:endParaRPr lang="nl-NL" noProof="0"/>
          </a:p>
        </p:txBody>
      </p:sp>
      <p:sp>
        <p:nvSpPr>
          <p:cNvPr id="8" name="Tijdelijke aanduiding voor afbeelding 7"/>
          <p:cNvSpPr>
            <a:spLocks noGrp="1"/>
          </p:cNvSpPr>
          <p:nvPr>
            <p:ph type="pic" sz="quarter" idx="15"/>
          </p:nvPr>
        </p:nvSpPr>
        <p:spPr>
          <a:xfrm>
            <a:off x="0" y="4122740"/>
            <a:ext cx="12192000" cy="2430463"/>
          </a:xfrm>
          <a:prstGeom prst="rect">
            <a:avLst/>
          </a:prstGeom>
          <a:solidFill>
            <a:srgbClr val="00478A">
              <a:alpha val="81000"/>
            </a:srgbClr>
          </a:solidFill>
          <a:ln>
            <a:noFill/>
          </a:ln>
        </p:spPr>
        <p:txBody>
          <a:bodyPr/>
          <a:lstStyle>
            <a:lvl1pPr>
              <a:buNone/>
              <a:defRPr>
                <a:solidFill>
                  <a:srgbClr val="00478A"/>
                </a:solidFill>
              </a:defRPr>
            </a:lvl1pPr>
          </a:lstStyle>
          <a:p>
            <a:pPr lvl="0"/>
            <a:endParaRPr lang="nl-NL" noProof="0"/>
          </a:p>
        </p:txBody>
      </p:sp>
      <p:sp>
        <p:nvSpPr>
          <p:cNvPr id="2" name="Titel 1"/>
          <p:cNvSpPr>
            <a:spLocks noGrp="1"/>
          </p:cNvSpPr>
          <p:nvPr>
            <p:ph type="ctrTitle"/>
          </p:nvPr>
        </p:nvSpPr>
        <p:spPr>
          <a:xfrm>
            <a:off x="1219200" y="4495803"/>
            <a:ext cx="10363200" cy="1470025"/>
          </a:xfrm>
          <a:prstGeom prst="rect">
            <a:avLst/>
          </a:prstGeom>
        </p:spPr>
        <p:txBody>
          <a:bodyPr/>
          <a:lstStyle>
            <a:lvl1pPr>
              <a:defRPr sz="2800">
                <a:solidFill>
                  <a:schemeClr val="bg1"/>
                </a:solidFill>
              </a:defRPr>
            </a:lvl1pPr>
          </a:lstStyle>
          <a:p>
            <a:r>
              <a:rPr lang="nl-NL"/>
              <a:t>Titelstijl van model bewerken</a:t>
            </a:r>
          </a:p>
        </p:txBody>
      </p:sp>
    </p:spTree>
    <p:extLst>
      <p:ext uri="{BB962C8B-B14F-4D97-AF65-F5344CB8AC3E}">
        <p14:creationId xmlns:p14="http://schemas.microsoft.com/office/powerpoint/2010/main" val="3614539071"/>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el subtitle text column and picture right">
  <p:cSld name="Titel subtitle text column and picture right">
    <p:bg>
      <p:bgPr>
        <a:solidFill>
          <a:schemeClr val="lt1"/>
        </a:solidFill>
        <a:effectLst/>
      </p:bgPr>
    </p:bg>
    <p:spTree>
      <p:nvGrpSpPr>
        <p:cNvPr id="1" name="Shape 94"/>
        <p:cNvGrpSpPr/>
        <p:nvPr/>
      </p:nvGrpSpPr>
      <p:grpSpPr>
        <a:xfrm>
          <a:off x="0" y="0"/>
          <a:ext cx="0" cy="0"/>
          <a:chOff x="0" y="0"/>
          <a:chExt cx="0" cy="0"/>
        </a:xfrm>
      </p:grpSpPr>
      <p:sp>
        <p:nvSpPr>
          <p:cNvPr id="95" name="Google Shape;95;p56"/>
          <p:cNvSpPr>
            <a:spLocks noGrp="1"/>
          </p:cNvSpPr>
          <p:nvPr>
            <p:ph type="pic" idx="2"/>
          </p:nvPr>
        </p:nvSpPr>
        <p:spPr>
          <a:xfrm>
            <a:off x="6378000" y="0"/>
            <a:ext cx="5814000" cy="6858000"/>
          </a:xfrm>
          <a:prstGeom prst="rect">
            <a:avLst/>
          </a:prstGeom>
          <a:solidFill>
            <a:srgbClr val="DCDCDE"/>
          </a:solidFill>
          <a:ln>
            <a:noFill/>
          </a:ln>
        </p:spPr>
      </p:sp>
      <p:sp>
        <p:nvSpPr>
          <p:cNvPr id="96" name="Google Shape;96;p56"/>
          <p:cNvSpPr txBox="1">
            <a:spLocks noGrp="1"/>
          </p:cNvSpPr>
          <p:nvPr>
            <p:ph type="dt" idx="10"/>
          </p:nvPr>
        </p:nvSpPr>
        <p:spPr>
          <a:xfrm>
            <a:off x="6378575" y="7020000"/>
            <a:ext cx="709146"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56"/>
          <p:cNvSpPr txBox="1">
            <a:spLocks noGrp="1"/>
          </p:cNvSpPr>
          <p:nvPr>
            <p:ph type="ftr" idx="11"/>
          </p:nvPr>
        </p:nvSpPr>
        <p:spPr>
          <a:xfrm>
            <a:off x="1572518" y="7020000"/>
            <a:ext cx="4237202"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56"/>
          <p:cNvSpPr txBox="1">
            <a:spLocks noGrp="1"/>
          </p:cNvSpPr>
          <p:nvPr>
            <p:ph type="sldNum" idx="12"/>
          </p:nvPr>
        </p:nvSpPr>
        <p:spPr>
          <a:xfrm>
            <a:off x="762545" y="7020000"/>
            <a:ext cx="511175" cy="180000"/>
          </a:xfrm>
          <a:prstGeom prst="rect">
            <a:avLst/>
          </a:prstGeom>
          <a:noFill/>
          <a:ln>
            <a:noFill/>
          </a:ln>
        </p:spPr>
        <p:txBody>
          <a:bodyPr spcFirstLastPara="1" wrap="square" lIns="0" tIns="0" rIns="0" bIns="0" anchor="b" anchorCtr="0">
            <a:noAutofit/>
          </a:bodyPr>
          <a:lstStyle>
            <a:lvl1pPr marL="0" lvl="0" indent="0" algn="r">
              <a:spcBef>
                <a:spcPts val="0"/>
              </a:spcBef>
              <a:buNone/>
              <a:defRPr sz="700">
                <a:solidFill>
                  <a:srgbClr val="F0F0F0"/>
                </a:solidFill>
                <a:latin typeface="Arial"/>
                <a:ea typeface="Arial"/>
                <a:cs typeface="Arial"/>
                <a:sym typeface="Arial"/>
              </a:defRPr>
            </a:lvl1pPr>
            <a:lvl2pPr marL="0" lvl="1" indent="0" algn="r">
              <a:spcBef>
                <a:spcPts val="0"/>
              </a:spcBef>
              <a:buNone/>
              <a:defRPr sz="700">
                <a:solidFill>
                  <a:srgbClr val="F0F0F0"/>
                </a:solidFill>
                <a:latin typeface="Arial"/>
                <a:ea typeface="Arial"/>
                <a:cs typeface="Arial"/>
                <a:sym typeface="Arial"/>
              </a:defRPr>
            </a:lvl2pPr>
            <a:lvl3pPr marL="0" lvl="2" indent="0" algn="r">
              <a:spcBef>
                <a:spcPts val="0"/>
              </a:spcBef>
              <a:buNone/>
              <a:defRPr sz="700">
                <a:solidFill>
                  <a:srgbClr val="F0F0F0"/>
                </a:solidFill>
                <a:latin typeface="Arial"/>
                <a:ea typeface="Arial"/>
                <a:cs typeface="Arial"/>
                <a:sym typeface="Arial"/>
              </a:defRPr>
            </a:lvl3pPr>
            <a:lvl4pPr marL="0" lvl="3" indent="0" algn="r">
              <a:spcBef>
                <a:spcPts val="0"/>
              </a:spcBef>
              <a:buNone/>
              <a:defRPr sz="700">
                <a:solidFill>
                  <a:srgbClr val="F0F0F0"/>
                </a:solidFill>
                <a:latin typeface="Arial"/>
                <a:ea typeface="Arial"/>
                <a:cs typeface="Arial"/>
                <a:sym typeface="Arial"/>
              </a:defRPr>
            </a:lvl4pPr>
            <a:lvl5pPr marL="0" lvl="4" indent="0" algn="r">
              <a:spcBef>
                <a:spcPts val="0"/>
              </a:spcBef>
              <a:buNone/>
              <a:defRPr sz="700">
                <a:solidFill>
                  <a:srgbClr val="F0F0F0"/>
                </a:solidFill>
                <a:latin typeface="Arial"/>
                <a:ea typeface="Arial"/>
                <a:cs typeface="Arial"/>
                <a:sym typeface="Arial"/>
              </a:defRPr>
            </a:lvl5pPr>
            <a:lvl6pPr marL="0" lvl="5" indent="0" algn="r">
              <a:spcBef>
                <a:spcPts val="0"/>
              </a:spcBef>
              <a:buNone/>
              <a:defRPr sz="700">
                <a:solidFill>
                  <a:srgbClr val="F0F0F0"/>
                </a:solidFill>
                <a:latin typeface="Arial"/>
                <a:ea typeface="Arial"/>
                <a:cs typeface="Arial"/>
                <a:sym typeface="Arial"/>
              </a:defRPr>
            </a:lvl6pPr>
            <a:lvl7pPr marL="0" lvl="6" indent="0" algn="r">
              <a:spcBef>
                <a:spcPts val="0"/>
              </a:spcBef>
              <a:buNone/>
              <a:defRPr sz="700">
                <a:solidFill>
                  <a:srgbClr val="F0F0F0"/>
                </a:solidFill>
                <a:latin typeface="Arial"/>
                <a:ea typeface="Arial"/>
                <a:cs typeface="Arial"/>
                <a:sym typeface="Arial"/>
              </a:defRPr>
            </a:lvl7pPr>
            <a:lvl8pPr marL="0" lvl="7" indent="0" algn="r">
              <a:spcBef>
                <a:spcPts val="0"/>
              </a:spcBef>
              <a:buNone/>
              <a:defRPr sz="700">
                <a:solidFill>
                  <a:srgbClr val="F0F0F0"/>
                </a:solidFill>
                <a:latin typeface="Arial"/>
                <a:ea typeface="Arial"/>
                <a:cs typeface="Arial"/>
                <a:sym typeface="Arial"/>
              </a:defRPr>
            </a:lvl8pPr>
            <a:lvl9pPr marL="0" lvl="8" indent="0" algn="r">
              <a:spcBef>
                <a:spcPts val="0"/>
              </a:spcBef>
              <a:buNone/>
              <a:defRPr sz="700">
                <a:solidFill>
                  <a:srgbClr val="F0F0F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9" name="Google Shape;99;p56"/>
          <p:cNvSpPr txBox="1">
            <a:spLocks noGrp="1"/>
          </p:cNvSpPr>
          <p:nvPr>
            <p:ph type="body" idx="1"/>
          </p:nvPr>
        </p:nvSpPr>
        <p:spPr>
          <a:xfrm>
            <a:off x="756001" y="2483997"/>
            <a:ext cx="4572000" cy="2952002"/>
          </a:xfrm>
          <a:prstGeom prst="rect">
            <a:avLst/>
          </a:prstGeom>
          <a:noFill/>
          <a:ln>
            <a:noFill/>
          </a:ln>
        </p:spPr>
        <p:txBody>
          <a:bodyPr spcFirstLastPara="1" wrap="square" lIns="0" tIns="0" rIns="0" bIns="0" anchor="t" anchorCtr="0">
            <a:noAutofit/>
          </a:bodyPr>
          <a:lstStyle>
            <a:lvl1pPr marL="457200" lvl="0" indent="-342900" algn="l">
              <a:lnSpc>
                <a:spcPct val="111111"/>
              </a:lnSpc>
              <a:spcBef>
                <a:spcPts val="2000"/>
              </a:spcBef>
              <a:spcAft>
                <a:spcPts val="0"/>
              </a:spcAft>
              <a:buClr>
                <a:schemeClr val="dk1"/>
              </a:buClr>
              <a:buSzPts val="1800"/>
              <a:buChar char="•"/>
              <a:defRPr>
                <a:latin typeface="Arial Narrow"/>
                <a:ea typeface="Arial Narrow"/>
                <a:cs typeface="Arial Narrow"/>
                <a:sym typeface="Arial Narrow"/>
              </a:defRPr>
            </a:lvl1pPr>
            <a:lvl2pPr marL="914400" lvl="1" indent="-342900" algn="l">
              <a:lnSpc>
                <a:spcPct val="111111"/>
              </a:lnSpc>
              <a:spcBef>
                <a:spcPts val="0"/>
              </a:spcBef>
              <a:spcAft>
                <a:spcPts val="0"/>
              </a:spcAft>
              <a:buClr>
                <a:schemeClr val="dk1"/>
              </a:buClr>
              <a:buSzPts val="1800"/>
              <a:buChar char="•"/>
              <a:defRPr>
                <a:latin typeface="Arial Narrow"/>
                <a:ea typeface="Arial Narrow"/>
                <a:cs typeface="Arial Narrow"/>
                <a:sym typeface="Arial Narrow"/>
              </a:defRPr>
            </a:lvl2pPr>
            <a:lvl3pPr marL="1371600" lvl="2" indent="-342900" algn="l">
              <a:lnSpc>
                <a:spcPct val="111111"/>
              </a:lnSpc>
              <a:spcBef>
                <a:spcPts val="0"/>
              </a:spcBef>
              <a:spcAft>
                <a:spcPts val="0"/>
              </a:spcAft>
              <a:buClr>
                <a:schemeClr val="dk1"/>
              </a:buClr>
              <a:buSzPts val="1800"/>
              <a:buChar char="•"/>
              <a:defRPr>
                <a:latin typeface="Arial Narrow"/>
                <a:ea typeface="Arial Narrow"/>
                <a:cs typeface="Arial Narrow"/>
                <a:sym typeface="Arial Narrow"/>
              </a:defRPr>
            </a:lvl3pPr>
            <a:lvl4pPr marL="1828800" lvl="3" indent="-342900" algn="l">
              <a:lnSpc>
                <a:spcPct val="111111"/>
              </a:lnSpc>
              <a:spcBef>
                <a:spcPts val="2000"/>
              </a:spcBef>
              <a:spcAft>
                <a:spcPts val="0"/>
              </a:spcAft>
              <a:buClr>
                <a:schemeClr val="dk1"/>
              </a:buClr>
              <a:buSzPts val="1800"/>
              <a:buAutoNum type="arabicPeriod"/>
              <a:defRPr>
                <a:latin typeface="Arial Narrow"/>
                <a:ea typeface="Arial Narrow"/>
                <a:cs typeface="Arial Narrow"/>
                <a:sym typeface="Arial Narrow"/>
              </a:defRPr>
            </a:lvl4pPr>
            <a:lvl5pPr marL="2286000" lvl="4" indent="-342900" algn="l">
              <a:lnSpc>
                <a:spcPct val="111111"/>
              </a:lnSpc>
              <a:spcBef>
                <a:spcPts val="0"/>
              </a:spcBef>
              <a:spcAft>
                <a:spcPts val="0"/>
              </a:spcAft>
              <a:buClr>
                <a:schemeClr val="dk1"/>
              </a:buClr>
              <a:buSzPts val="1800"/>
              <a:buAutoNum type="alphaLcPeriod"/>
              <a:defRPr>
                <a:latin typeface="Arial Narrow"/>
                <a:ea typeface="Arial Narrow"/>
                <a:cs typeface="Arial Narrow"/>
                <a:sym typeface="Arial Narrow"/>
              </a:defRPr>
            </a:lvl5pPr>
            <a:lvl6pPr marL="2743200" lvl="5" indent="-342900" algn="l">
              <a:lnSpc>
                <a:spcPct val="111111"/>
              </a:lnSpc>
              <a:spcBef>
                <a:spcPts val="0"/>
              </a:spcBef>
              <a:spcAft>
                <a:spcPts val="0"/>
              </a:spcAft>
              <a:buClr>
                <a:schemeClr val="dk1"/>
              </a:buClr>
              <a:buSzPts val="1800"/>
              <a:buAutoNum type="romanLcPeriod"/>
              <a:defRPr/>
            </a:lvl6pPr>
            <a:lvl7pPr marL="3200400" lvl="6" indent="-228600" algn="l">
              <a:lnSpc>
                <a:spcPct val="138888"/>
              </a:lnSpc>
              <a:spcBef>
                <a:spcPts val="0"/>
              </a:spcBef>
              <a:spcAft>
                <a:spcPts val="0"/>
              </a:spcAft>
              <a:buClr>
                <a:schemeClr val="dk1"/>
              </a:buClr>
              <a:buSzPts val="1800"/>
              <a:buNone/>
              <a:defRPr/>
            </a:lvl7pPr>
            <a:lvl8pPr marL="3657600" lvl="7" indent="-228600" algn="l">
              <a:lnSpc>
                <a:spcPct val="111111"/>
              </a:lnSpc>
              <a:spcBef>
                <a:spcPts val="0"/>
              </a:spcBef>
              <a:spcAft>
                <a:spcPts val="0"/>
              </a:spcAft>
              <a:buClr>
                <a:schemeClr val="dk1"/>
              </a:buClr>
              <a:buSzPts val="1800"/>
              <a:buNone/>
              <a:defRPr/>
            </a:lvl8pPr>
            <a:lvl9pPr marL="4114800" lvl="8" indent="-228600" algn="l">
              <a:lnSpc>
                <a:spcPct val="111111"/>
              </a:lnSpc>
              <a:spcBef>
                <a:spcPts val="0"/>
              </a:spcBef>
              <a:spcAft>
                <a:spcPts val="0"/>
              </a:spcAft>
              <a:buClr>
                <a:schemeClr val="dk1"/>
              </a:buClr>
              <a:buSzPts val="1800"/>
              <a:buNone/>
              <a:defRPr/>
            </a:lvl9pPr>
          </a:lstStyle>
          <a:p>
            <a:endParaRPr/>
          </a:p>
        </p:txBody>
      </p:sp>
      <p:sp>
        <p:nvSpPr>
          <p:cNvPr id="100" name="Google Shape;100;p56"/>
          <p:cNvSpPr txBox="1">
            <a:spLocks noGrp="1"/>
          </p:cNvSpPr>
          <p:nvPr>
            <p:ph type="subTitle" idx="3"/>
          </p:nvPr>
        </p:nvSpPr>
        <p:spPr>
          <a:xfrm>
            <a:off x="756001" y="1745998"/>
            <a:ext cx="4572000" cy="540000"/>
          </a:xfrm>
          <a:prstGeom prst="rect">
            <a:avLst/>
          </a:prstGeom>
          <a:noFill/>
          <a:ln>
            <a:noFill/>
          </a:ln>
        </p:spPr>
        <p:txBody>
          <a:bodyPr spcFirstLastPara="1" wrap="square" lIns="0" tIns="0" rIns="0" bIns="0" anchor="t" anchorCtr="0">
            <a:noAutofit/>
          </a:bodyPr>
          <a:lstStyle>
            <a:lvl1pPr lvl="0" algn="l">
              <a:lnSpc>
                <a:spcPct val="83333"/>
              </a:lnSpc>
              <a:spcBef>
                <a:spcPts val="0"/>
              </a:spcBef>
              <a:spcAft>
                <a:spcPts val="0"/>
              </a:spcAft>
              <a:buClr>
                <a:schemeClr val="dk2"/>
              </a:buClr>
              <a:buSzPts val="2400"/>
              <a:buNone/>
              <a:defRPr sz="2400" b="1" cap="none">
                <a:solidFill>
                  <a:schemeClr val="dk2"/>
                </a:solidFill>
                <a:latin typeface="Arial Narrow"/>
                <a:ea typeface="Arial Narrow"/>
                <a:cs typeface="Arial Narrow"/>
                <a:sym typeface="Arial Narrow"/>
              </a:defRPr>
            </a:lvl1pPr>
            <a:lvl2pPr lvl="1" algn="ctr">
              <a:lnSpc>
                <a:spcPct val="100000"/>
              </a:lnSpc>
              <a:spcBef>
                <a:spcPts val="0"/>
              </a:spcBef>
              <a:spcAft>
                <a:spcPts val="0"/>
              </a:spcAft>
              <a:buClr>
                <a:schemeClr val="dk1"/>
              </a:buClr>
              <a:buSzPts val="2000"/>
              <a:buNone/>
              <a:defRPr sz="2000"/>
            </a:lvl2pPr>
            <a:lvl3pPr lvl="2" algn="ctr">
              <a:lnSpc>
                <a:spcPct val="111111"/>
              </a:lnSpc>
              <a:spcBef>
                <a:spcPts val="0"/>
              </a:spcBef>
              <a:spcAft>
                <a:spcPts val="0"/>
              </a:spcAft>
              <a:buClr>
                <a:schemeClr val="dk1"/>
              </a:buClr>
              <a:buSzPts val="1800"/>
              <a:buNone/>
              <a:defRPr sz="1800"/>
            </a:lvl3pPr>
            <a:lvl4pPr lvl="3" algn="ctr">
              <a:lnSpc>
                <a:spcPct val="125000"/>
              </a:lnSpc>
              <a:spcBef>
                <a:spcPts val="0"/>
              </a:spcBef>
              <a:spcAft>
                <a:spcPts val="0"/>
              </a:spcAft>
              <a:buClr>
                <a:schemeClr val="dk1"/>
              </a:buClr>
              <a:buSzPts val="1600"/>
              <a:buNone/>
              <a:defRPr sz="1600"/>
            </a:lvl4pPr>
            <a:lvl5pPr lvl="4" algn="ctr">
              <a:lnSpc>
                <a:spcPct val="125000"/>
              </a:lnSpc>
              <a:spcBef>
                <a:spcPts val="0"/>
              </a:spcBef>
              <a:spcAft>
                <a:spcPts val="0"/>
              </a:spcAft>
              <a:buClr>
                <a:schemeClr val="dk1"/>
              </a:buClr>
              <a:buSzPts val="1600"/>
              <a:buNone/>
              <a:defRPr sz="1600"/>
            </a:lvl5pPr>
            <a:lvl6pPr lvl="5" algn="ctr">
              <a:lnSpc>
                <a:spcPct val="125000"/>
              </a:lnSpc>
              <a:spcBef>
                <a:spcPts val="0"/>
              </a:spcBef>
              <a:spcAft>
                <a:spcPts val="0"/>
              </a:spcAft>
              <a:buClr>
                <a:schemeClr val="dk1"/>
              </a:buClr>
              <a:buSzPts val="1600"/>
              <a:buNone/>
              <a:defRPr sz="1600"/>
            </a:lvl6pPr>
            <a:lvl7pPr lvl="6" algn="ctr">
              <a:lnSpc>
                <a:spcPct val="156250"/>
              </a:lnSpc>
              <a:spcBef>
                <a:spcPts val="0"/>
              </a:spcBef>
              <a:spcAft>
                <a:spcPts val="0"/>
              </a:spcAft>
              <a:buClr>
                <a:schemeClr val="dk1"/>
              </a:buClr>
              <a:buSzPts val="1600"/>
              <a:buFont typeface="Arial"/>
              <a:buNone/>
              <a:defRPr sz="1600"/>
            </a:lvl7pPr>
            <a:lvl8pPr lvl="7" algn="ctr">
              <a:lnSpc>
                <a:spcPct val="125000"/>
              </a:lnSpc>
              <a:spcBef>
                <a:spcPts val="0"/>
              </a:spcBef>
              <a:spcAft>
                <a:spcPts val="0"/>
              </a:spcAft>
              <a:buClr>
                <a:schemeClr val="dk1"/>
              </a:buClr>
              <a:buSzPts val="1600"/>
              <a:buFont typeface="Arial"/>
              <a:buNone/>
              <a:defRPr sz="1600"/>
            </a:lvl8pPr>
            <a:lvl9pPr lvl="8" algn="ctr">
              <a:lnSpc>
                <a:spcPct val="125000"/>
              </a:lnSpc>
              <a:spcBef>
                <a:spcPts val="0"/>
              </a:spcBef>
              <a:spcAft>
                <a:spcPts val="0"/>
              </a:spcAft>
              <a:buClr>
                <a:schemeClr val="dk1"/>
              </a:buClr>
              <a:buSzPts val="1600"/>
              <a:buNone/>
              <a:defRPr sz="1600"/>
            </a:lvl9pPr>
          </a:lstStyle>
          <a:p>
            <a:endParaRPr/>
          </a:p>
        </p:txBody>
      </p:sp>
      <p:sp>
        <p:nvSpPr>
          <p:cNvPr id="101" name="Google Shape;101;p56"/>
          <p:cNvSpPr txBox="1">
            <a:spLocks noGrp="1"/>
          </p:cNvSpPr>
          <p:nvPr>
            <p:ph type="ctrTitle"/>
          </p:nvPr>
        </p:nvSpPr>
        <p:spPr>
          <a:xfrm>
            <a:off x="756001" y="755999"/>
            <a:ext cx="4572000" cy="972000"/>
          </a:xfrm>
          <a:prstGeom prst="rect">
            <a:avLst/>
          </a:prstGeom>
          <a:noFill/>
          <a:ln>
            <a:noFill/>
          </a:ln>
        </p:spPr>
        <p:txBody>
          <a:bodyPr spcFirstLastPara="1" wrap="square" lIns="0" tIns="0" rIns="0" bIns="0" anchor="t" anchorCtr="0">
            <a:noAutofit/>
          </a:bodyPr>
          <a:lstStyle>
            <a:lvl1pPr lvl="0" algn="l">
              <a:lnSpc>
                <a:spcPct val="108333"/>
              </a:lnSpc>
              <a:spcBef>
                <a:spcPts val="0"/>
              </a:spcBef>
              <a:spcAft>
                <a:spcPts val="0"/>
              </a:spcAft>
              <a:buClr>
                <a:schemeClr val="dk1"/>
              </a:buClr>
              <a:buSzPts val="3600"/>
              <a:buFont typeface="Arial Narrow"/>
              <a:buNone/>
              <a:defRPr sz="3600">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56"/>
          <p:cNvSpPr txBox="1">
            <a:spLocks noGrp="1"/>
          </p:cNvSpPr>
          <p:nvPr>
            <p:ph type="body" idx="4"/>
          </p:nvPr>
        </p:nvSpPr>
        <p:spPr>
          <a:xfrm>
            <a:off x="9431897" y="5819795"/>
            <a:ext cx="2150504" cy="628664"/>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lvl1pPr marL="457200" lvl="0" indent="-228600" algn="l">
              <a:lnSpc>
                <a:spcPct val="111111"/>
              </a:lnSpc>
              <a:spcBef>
                <a:spcPts val="0"/>
              </a:spcBef>
              <a:spcAft>
                <a:spcPts val="0"/>
              </a:spcAft>
              <a:buClr>
                <a:schemeClr val="dk1"/>
              </a:buClr>
              <a:buSzPts val="1800"/>
              <a:buNone/>
              <a:defRPr/>
            </a:lvl1pPr>
            <a:lvl2pPr marL="914400" lvl="1" indent="-342900" algn="l">
              <a:lnSpc>
                <a:spcPct val="111111"/>
              </a:lnSpc>
              <a:spcBef>
                <a:spcPts val="0"/>
              </a:spcBef>
              <a:spcAft>
                <a:spcPts val="0"/>
              </a:spcAft>
              <a:buClr>
                <a:schemeClr val="dk1"/>
              </a:buClr>
              <a:buSzPts val="1800"/>
              <a:buChar char="•"/>
              <a:defRPr/>
            </a:lvl2pPr>
            <a:lvl3pPr marL="1371600" lvl="2" indent="-342900" algn="l">
              <a:lnSpc>
                <a:spcPct val="111111"/>
              </a:lnSpc>
              <a:spcBef>
                <a:spcPts val="0"/>
              </a:spcBef>
              <a:spcAft>
                <a:spcPts val="0"/>
              </a:spcAft>
              <a:buClr>
                <a:schemeClr val="dk1"/>
              </a:buClr>
              <a:buSzPts val="1800"/>
              <a:buChar char="•"/>
              <a:defRPr/>
            </a:lvl3pPr>
            <a:lvl4pPr marL="1828800" lvl="3" indent="-342900" algn="l">
              <a:lnSpc>
                <a:spcPct val="111111"/>
              </a:lnSpc>
              <a:spcBef>
                <a:spcPts val="0"/>
              </a:spcBef>
              <a:spcAft>
                <a:spcPts val="0"/>
              </a:spcAft>
              <a:buClr>
                <a:schemeClr val="dk1"/>
              </a:buClr>
              <a:buSzPts val="1800"/>
              <a:buAutoNum type="arabicPeriod"/>
              <a:defRPr/>
            </a:lvl4pPr>
            <a:lvl5pPr marL="2286000" lvl="4" indent="-342900" algn="l">
              <a:lnSpc>
                <a:spcPct val="111111"/>
              </a:lnSpc>
              <a:spcBef>
                <a:spcPts val="0"/>
              </a:spcBef>
              <a:spcAft>
                <a:spcPts val="0"/>
              </a:spcAft>
              <a:buClr>
                <a:schemeClr val="dk1"/>
              </a:buClr>
              <a:buSzPts val="1800"/>
              <a:buAutoNum type="alphaLcPeriod"/>
              <a:defRPr/>
            </a:lvl5pPr>
            <a:lvl6pPr marL="2743200" lvl="5" indent="-342900" algn="l">
              <a:lnSpc>
                <a:spcPct val="111111"/>
              </a:lnSpc>
              <a:spcBef>
                <a:spcPts val="0"/>
              </a:spcBef>
              <a:spcAft>
                <a:spcPts val="0"/>
              </a:spcAft>
              <a:buClr>
                <a:schemeClr val="dk1"/>
              </a:buClr>
              <a:buSzPts val="1800"/>
              <a:buAutoNum type="romanLcPeriod"/>
              <a:defRPr/>
            </a:lvl6pPr>
            <a:lvl7pPr marL="3200400" lvl="6" indent="-228600" algn="l">
              <a:lnSpc>
                <a:spcPct val="138888"/>
              </a:lnSpc>
              <a:spcBef>
                <a:spcPts val="0"/>
              </a:spcBef>
              <a:spcAft>
                <a:spcPts val="0"/>
              </a:spcAft>
              <a:buClr>
                <a:schemeClr val="dk1"/>
              </a:buClr>
              <a:buSzPts val="1800"/>
              <a:buNone/>
              <a:defRPr/>
            </a:lvl7pPr>
            <a:lvl8pPr marL="3657600" lvl="7" indent="-228600" algn="l">
              <a:lnSpc>
                <a:spcPct val="111111"/>
              </a:lnSpc>
              <a:spcBef>
                <a:spcPts val="0"/>
              </a:spcBef>
              <a:spcAft>
                <a:spcPts val="0"/>
              </a:spcAft>
              <a:buClr>
                <a:schemeClr val="dk1"/>
              </a:buClr>
              <a:buSzPts val="1800"/>
              <a:buNone/>
              <a:defRPr/>
            </a:lvl8pPr>
            <a:lvl9pPr marL="4114800" lvl="8" indent="-228600" algn="l">
              <a:lnSpc>
                <a:spcPct val="111111"/>
              </a:lnSpc>
              <a:spcBef>
                <a:spcPts val="0"/>
              </a:spcBef>
              <a:spcAft>
                <a:spcPts val="0"/>
              </a:spcAft>
              <a:buClr>
                <a:schemeClr val="dk1"/>
              </a:buClr>
              <a:buSzPts val="1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Empty sheet">
  <p:cSld name="Empty sheet">
    <p:bg>
      <p:bgPr>
        <a:solidFill>
          <a:schemeClr val="lt1"/>
        </a:solidFill>
        <a:effectLst/>
      </p:bgPr>
    </p:bg>
    <p:spTree>
      <p:nvGrpSpPr>
        <p:cNvPr id="1" name="Shape 21"/>
        <p:cNvGrpSpPr/>
        <p:nvPr/>
      </p:nvGrpSpPr>
      <p:grpSpPr>
        <a:xfrm>
          <a:off x="0" y="0"/>
          <a:ext cx="0" cy="0"/>
          <a:chOff x="0" y="0"/>
          <a:chExt cx="0" cy="0"/>
        </a:xfrm>
      </p:grpSpPr>
      <p:sp>
        <p:nvSpPr>
          <p:cNvPr id="22" name="Google Shape;22;p48"/>
          <p:cNvSpPr txBox="1">
            <a:spLocks noGrp="1"/>
          </p:cNvSpPr>
          <p:nvPr>
            <p:ph type="title"/>
          </p:nvPr>
        </p:nvSpPr>
        <p:spPr>
          <a:xfrm>
            <a:off x="756001" y="755999"/>
            <a:ext cx="11051454" cy="1116000"/>
          </a:xfrm>
          <a:prstGeom prst="rect">
            <a:avLst/>
          </a:prstGeom>
          <a:noFill/>
          <a:ln>
            <a:noFill/>
          </a:ln>
        </p:spPr>
        <p:txBody>
          <a:bodyPr spcFirstLastPara="1" wrap="square" lIns="0" tIns="0" rIns="0" bIns="0" anchor="t" anchorCtr="0">
            <a:noAutofit/>
          </a:bodyPr>
          <a:lstStyle>
            <a:lvl1pPr lvl="0" algn="l">
              <a:lnSpc>
                <a:spcPct val="266666"/>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8"/>
          <p:cNvSpPr txBox="1">
            <a:spLocks noGrp="1"/>
          </p:cNvSpPr>
          <p:nvPr>
            <p:ph type="body" idx="1"/>
          </p:nvPr>
        </p:nvSpPr>
        <p:spPr>
          <a:xfrm>
            <a:off x="756001" y="2483997"/>
            <a:ext cx="11051454" cy="2952002"/>
          </a:xfrm>
          <a:prstGeom prst="rect">
            <a:avLst/>
          </a:prstGeom>
          <a:noFill/>
          <a:ln>
            <a:noFill/>
          </a:ln>
        </p:spPr>
        <p:txBody>
          <a:bodyPr spcFirstLastPara="1" wrap="square" lIns="0" tIns="0" rIns="0" bIns="0" anchor="t" anchorCtr="0">
            <a:noAutofit/>
          </a:bodyPr>
          <a:lstStyle>
            <a:lvl1pPr marL="457200" lvl="0" indent="-342900" algn="l">
              <a:lnSpc>
                <a:spcPct val="111111"/>
              </a:lnSpc>
              <a:spcBef>
                <a:spcPts val="0"/>
              </a:spcBef>
              <a:spcAft>
                <a:spcPts val="0"/>
              </a:spcAft>
              <a:buClr>
                <a:schemeClr val="dk1"/>
              </a:buClr>
              <a:buSzPts val="1800"/>
              <a:buChar char="•"/>
              <a:defRPr/>
            </a:lvl1pPr>
            <a:lvl2pPr marL="914400" lvl="1" indent="-342900" algn="l">
              <a:lnSpc>
                <a:spcPct val="111111"/>
              </a:lnSpc>
              <a:spcBef>
                <a:spcPts val="0"/>
              </a:spcBef>
              <a:spcAft>
                <a:spcPts val="0"/>
              </a:spcAft>
              <a:buClr>
                <a:schemeClr val="dk1"/>
              </a:buClr>
              <a:buSzPts val="1800"/>
              <a:buChar char="•"/>
              <a:defRPr/>
            </a:lvl2pPr>
            <a:lvl3pPr marL="1371600" lvl="2" indent="-342900" algn="l">
              <a:lnSpc>
                <a:spcPct val="111111"/>
              </a:lnSpc>
              <a:spcBef>
                <a:spcPts val="0"/>
              </a:spcBef>
              <a:spcAft>
                <a:spcPts val="0"/>
              </a:spcAft>
              <a:buClr>
                <a:schemeClr val="dk1"/>
              </a:buClr>
              <a:buSzPts val="1800"/>
              <a:buChar char="•"/>
              <a:defRPr/>
            </a:lvl3pPr>
            <a:lvl4pPr marL="1828800" lvl="3" indent="-342900" algn="l">
              <a:lnSpc>
                <a:spcPct val="111111"/>
              </a:lnSpc>
              <a:spcBef>
                <a:spcPts val="0"/>
              </a:spcBef>
              <a:spcAft>
                <a:spcPts val="0"/>
              </a:spcAft>
              <a:buClr>
                <a:schemeClr val="dk1"/>
              </a:buClr>
              <a:buSzPts val="1800"/>
              <a:buAutoNum type="arabicPeriod"/>
              <a:defRPr/>
            </a:lvl4pPr>
            <a:lvl5pPr marL="2286000" lvl="4" indent="-342900" algn="l">
              <a:lnSpc>
                <a:spcPct val="111111"/>
              </a:lnSpc>
              <a:spcBef>
                <a:spcPts val="0"/>
              </a:spcBef>
              <a:spcAft>
                <a:spcPts val="0"/>
              </a:spcAft>
              <a:buClr>
                <a:schemeClr val="dk1"/>
              </a:buClr>
              <a:buSzPts val="1800"/>
              <a:buAutoNum type="alphaLcPeriod"/>
              <a:defRPr/>
            </a:lvl5pPr>
            <a:lvl6pPr marL="2743200" lvl="5" indent="-342900" algn="l">
              <a:lnSpc>
                <a:spcPct val="111111"/>
              </a:lnSpc>
              <a:spcBef>
                <a:spcPts val="0"/>
              </a:spcBef>
              <a:spcAft>
                <a:spcPts val="0"/>
              </a:spcAft>
              <a:buClr>
                <a:schemeClr val="dk1"/>
              </a:buClr>
              <a:buSzPts val="1800"/>
              <a:buAutoNum type="romanLcPeriod"/>
              <a:defRPr/>
            </a:lvl6pPr>
            <a:lvl7pPr marL="3200400" lvl="6" indent="-228600" algn="l">
              <a:lnSpc>
                <a:spcPct val="138888"/>
              </a:lnSpc>
              <a:spcBef>
                <a:spcPts val="0"/>
              </a:spcBef>
              <a:spcAft>
                <a:spcPts val="0"/>
              </a:spcAft>
              <a:buClr>
                <a:schemeClr val="dk1"/>
              </a:buClr>
              <a:buSzPts val="1800"/>
              <a:buNone/>
              <a:defRPr/>
            </a:lvl7pPr>
            <a:lvl8pPr marL="3657600" lvl="7" indent="-228600" algn="l">
              <a:lnSpc>
                <a:spcPct val="111111"/>
              </a:lnSpc>
              <a:spcBef>
                <a:spcPts val="0"/>
              </a:spcBef>
              <a:spcAft>
                <a:spcPts val="0"/>
              </a:spcAft>
              <a:buClr>
                <a:schemeClr val="dk1"/>
              </a:buClr>
              <a:buSzPts val="1800"/>
              <a:buNone/>
              <a:defRPr/>
            </a:lvl8pPr>
            <a:lvl9pPr marL="4114800" lvl="8" indent="-228600" algn="l">
              <a:lnSpc>
                <a:spcPct val="111111"/>
              </a:lnSpc>
              <a:spcBef>
                <a:spcPts val="0"/>
              </a:spcBef>
              <a:spcAft>
                <a:spcPts val="0"/>
              </a:spcAft>
              <a:buClr>
                <a:schemeClr val="dk1"/>
              </a:buClr>
              <a:buSzPts val="1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el subtitle text column and tree pictures right">
  <p:cSld name="Titel subtitle text column and tree pictures right">
    <p:bg>
      <p:bgPr>
        <a:solidFill>
          <a:schemeClr val="lt1"/>
        </a:solidFill>
        <a:effectLst/>
      </p:bgPr>
    </p:bg>
    <p:spTree>
      <p:nvGrpSpPr>
        <p:cNvPr id="1" name="Shape 103"/>
        <p:cNvGrpSpPr/>
        <p:nvPr/>
      </p:nvGrpSpPr>
      <p:grpSpPr>
        <a:xfrm>
          <a:off x="0" y="0"/>
          <a:ext cx="0" cy="0"/>
          <a:chOff x="0" y="0"/>
          <a:chExt cx="0" cy="0"/>
        </a:xfrm>
      </p:grpSpPr>
      <p:sp>
        <p:nvSpPr>
          <p:cNvPr id="104" name="Google Shape;104;p59"/>
          <p:cNvSpPr>
            <a:spLocks noGrp="1"/>
          </p:cNvSpPr>
          <p:nvPr>
            <p:ph type="pic" idx="2"/>
          </p:nvPr>
        </p:nvSpPr>
        <p:spPr>
          <a:xfrm>
            <a:off x="8124000" y="0"/>
            <a:ext cx="4068000" cy="2286000"/>
          </a:xfrm>
          <a:prstGeom prst="rect">
            <a:avLst/>
          </a:prstGeom>
          <a:solidFill>
            <a:srgbClr val="DCDCDE"/>
          </a:solidFill>
          <a:ln>
            <a:noFill/>
          </a:ln>
        </p:spPr>
      </p:sp>
      <p:sp>
        <p:nvSpPr>
          <p:cNvPr id="105" name="Google Shape;105;p59"/>
          <p:cNvSpPr>
            <a:spLocks noGrp="1"/>
          </p:cNvSpPr>
          <p:nvPr>
            <p:ph type="pic" idx="3"/>
          </p:nvPr>
        </p:nvSpPr>
        <p:spPr>
          <a:xfrm>
            <a:off x="8124000" y="2286000"/>
            <a:ext cx="4068000" cy="2286000"/>
          </a:xfrm>
          <a:prstGeom prst="rect">
            <a:avLst/>
          </a:prstGeom>
          <a:solidFill>
            <a:srgbClr val="DCDCDE"/>
          </a:solidFill>
          <a:ln>
            <a:noFill/>
          </a:ln>
        </p:spPr>
      </p:sp>
      <p:sp>
        <p:nvSpPr>
          <p:cNvPr id="106" name="Google Shape;106;p59"/>
          <p:cNvSpPr>
            <a:spLocks noGrp="1"/>
          </p:cNvSpPr>
          <p:nvPr>
            <p:ph type="pic" idx="4"/>
          </p:nvPr>
        </p:nvSpPr>
        <p:spPr>
          <a:xfrm>
            <a:off x="8124000" y="4572000"/>
            <a:ext cx="4068000" cy="2286000"/>
          </a:xfrm>
          <a:prstGeom prst="rect">
            <a:avLst/>
          </a:prstGeom>
          <a:solidFill>
            <a:srgbClr val="DCDCDE"/>
          </a:solidFill>
          <a:ln>
            <a:noFill/>
          </a:ln>
        </p:spPr>
      </p:sp>
      <p:sp>
        <p:nvSpPr>
          <p:cNvPr id="107" name="Google Shape;107;p59"/>
          <p:cNvSpPr txBox="1">
            <a:spLocks noGrp="1"/>
          </p:cNvSpPr>
          <p:nvPr>
            <p:ph type="dt" idx="10"/>
          </p:nvPr>
        </p:nvSpPr>
        <p:spPr>
          <a:xfrm>
            <a:off x="6378575" y="7020000"/>
            <a:ext cx="709146"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59"/>
          <p:cNvSpPr txBox="1">
            <a:spLocks noGrp="1"/>
          </p:cNvSpPr>
          <p:nvPr>
            <p:ph type="ftr" idx="11"/>
          </p:nvPr>
        </p:nvSpPr>
        <p:spPr>
          <a:xfrm>
            <a:off x="1572518" y="7020000"/>
            <a:ext cx="4237202"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59"/>
          <p:cNvSpPr txBox="1">
            <a:spLocks noGrp="1"/>
          </p:cNvSpPr>
          <p:nvPr>
            <p:ph type="sldNum" idx="12"/>
          </p:nvPr>
        </p:nvSpPr>
        <p:spPr>
          <a:xfrm>
            <a:off x="762545" y="7020000"/>
            <a:ext cx="511175" cy="180000"/>
          </a:xfrm>
          <a:prstGeom prst="rect">
            <a:avLst/>
          </a:prstGeom>
          <a:noFill/>
          <a:ln>
            <a:noFill/>
          </a:ln>
        </p:spPr>
        <p:txBody>
          <a:bodyPr spcFirstLastPara="1" wrap="square" lIns="0" tIns="0" rIns="0" bIns="0" anchor="b" anchorCtr="0">
            <a:noAutofit/>
          </a:bodyPr>
          <a:lstStyle>
            <a:lvl1pPr marL="0" lvl="0" indent="0" algn="r">
              <a:spcBef>
                <a:spcPts val="0"/>
              </a:spcBef>
              <a:buNone/>
              <a:defRPr sz="700">
                <a:solidFill>
                  <a:srgbClr val="F0F0F0"/>
                </a:solidFill>
                <a:latin typeface="Arial"/>
                <a:ea typeface="Arial"/>
                <a:cs typeface="Arial"/>
                <a:sym typeface="Arial"/>
              </a:defRPr>
            </a:lvl1pPr>
            <a:lvl2pPr marL="0" lvl="1" indent="0" algn="r">
              <a:spcBef>
                <a:spcPts val="0"/>
              </a:spcBef>
              <a:buNone/>
              <a:defRPr sz="700">
                <a:solidFill>
                  <a:srgbClr val="F0F0F0"/>
                </a:solidFill>
                <a:latin typeface="Arial"/>
                <a:ea typeface="Arial"/>
                <a:cs typeface="Arial"/>
                <a:sym typeface="Arial"/>
              </a:defRPr>
            </a:lvl2pPr>
            <a:lvl3pPr marL="0" lvl="2" indent="0" algn="r">
              <a:spcBef>
                <a:spcPts val="0"/>
              </a:spcBef>
              <a:buNone/>
              <a:defRPr sz="700">
                <a:solidFill>
                  <a:srgbClr val="F0F0F0"/>
                </a:solidFill>
                <a:latin typeface="Arial"/>
                <a:ea typeface="Arial"/>
                <a:cs typeface="Arial"/>
                <a:sym typeface="Arial"/>
              </a:defRPr>
            </a:lvl3pPr>
            <a:lvl4pPr marL="0" lvl="3" indent="0" algn="r">
              <a:spcBef>
                <a:spcPts val="0"/>
              </a:spcBef>
              <a:buNone/>
              <a:defRPr sz="700">
                <a:solidFill>
                  <a:srgbClr val="F0F0F0"/>
                </a:solidFill>
                <a:latin typeface="Arial"/>
                <a:ea typeface="Arial"/>
                <a:cs typeface="Arial"/>
                <a:sym typeface="Arial"/>
              </a:defRPr>
            </a:lvl4pPr>
            <a:lvl5pPr marL="0" lvl="4" indent="0" algn="r">
              <a:spcBef>
                <a:spcPts val="0"/>
              </a:spcBef>
              <a:buNone/>
              <a:defRPr sz="700">
                <a:solidFill>
                  <a:srgbClr val="F0F0F0"/>
                </a:solidFill>
                <a:latin typeface="Arial"/>
                <a:ea typeface="Arial"/>
                <a:cs typeface="Arial"/>
                <a:sym typeface="Arial"/>
              </a:defRPr>
            </a:lvl5pPr>
            <a:lvl6pPr marL="0" lvl="5" indent="0" algn="r">
              <a:spcBef>
                <a:spcPts val="0"/>
              </a:spcBef>
              <a:buNone/>
              <a:defRPr sz="700">
                <a:solidFill>
                  <a:srgbClr val="F0F0F0"/>
                </a:solidFill>
                <a:latin typeface="Arial"/>
                <a:ea typeface="Arial"/>
                <a:cs typeface="Arial"/>
                <a:sym typeface="Arial"/>
              </a:defRPr>
            </a:lvl6pPr>
            <a:lvl7pPr marL="0" lvl="6" indent="0" algn="r">
              <a:spcBef>
                <a:spcPts val="0"/>
              </a:spcBef>
              <a:buNone/>
              <a:defRPr sz="700">
                <a:solidFill>
                  <a:srgbClr val="F0F0F0"/>
                </a:solidFill>
                <a:latin typeface="Arial"/>
                <a:ea typeface="Arial"/>
                <a:cs typeface="Arial"/>
                <a:sym typeface="Arial"/>
              </a:defRPr>
            </a:lvl7pPr>
            <a:lvl8pPr marL="0" lvl="7" indent="0" algn="r">
              <a:spcBef>
                <a:spcPts val="0"/>
              </a:spcBef>
              <a:buNone/>
              <a:defRPr sz="700">
                <a:solidFill>
                  <a:srgbClr val="F0F0F0"/>
                </a:solidFill>
                <a:latin typeface="Arial"/>
                <a:ea typeface="Arial"/>
                <a:cs typeface="Arial"/>
                <a:sym typeface="Arial"/>
              </a:defRPr>
            </a:lvl8pPr>
            <a:lvl9pPr marL="0" lvl="8" indent="0" algn="r">
              <a:spcBef>
                <a:spcPts val="0"/>
              </a:spcBef>
              <a:buNone/>
              <a:defRPr sz="700">
                <a:solidFill>
                  <a:srgbClr val="F0F0F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59"/>
          <p:cNvSpPr txBox="1">
            <a:spLocks noGrp="1"/>
          </p:cNvSpPr>
          <p:nvPr>
            <p:ph type="body" idx="1"/>
          </p:nvPr>
        </p:nvSpPr>
        <p:spPr>
          <a:xfrm>
            <a:off x="756001" y="2483997"/>
            <a:ext cx="4572000" cy="2952002"/>
          </a:xfrm>
          <a:prstGeom prst="rect">
            <a:avLst/>
          </a:prstGeom>
          <a:noFill/>
          <a:ln>
            <a:noFill/>
          </a:ln>
        </p:spPr>
        <p:txBody>
          <a:bodyPr spcFirstLastPara="1" wrap="square" lIns="0" tIns="0" rIns="0" bIns="0" anchor="t" anchorCtr="0">
            <a:noAutofit/>
          </a:bodyPr>
          <a:lstStyle>
            <a:lvl1pPr marL="457200" lvl="0" indent="-342900" algn="l">
              <a:lnSpc>
                <a:spcPct val="111111"/>
              </a:lnSpc>
              <a:spcBef>
                <a:spcPts val="2000"/>
              </a:spcBef>
              <a:spcAft>
                <a:spcPts val="0"/>
              </a:spcAft>
              <a:buClr>
                <a:schemeClr val="dk1"/>
              </a:buClr>
              <a:buSzPts val="1800"/>
              <a:buChar char="•"/>
              <a:defRPr>
                <a:latin typeface="Arial Narrow"/>
                <a:ea typeface="Arial Narrow"/>
                <a:cs typeface="Arial Narrow"/>
                <a:sym typeface="Arial Narrow"/>
              </a:defRPr>
            </a:lvl1pPr>
            <a:lvl2pPr marL="914400" lvl="1" indent="-342900" algn="l">
              <a:lnSpc>
                <a:spcPct val="111111"/>
              </a:lnSpc>
              <a:spcBef>
                <a:spcPts val="0"/>
              </a:spcBef>
              <a:spcAft>
                <a:spcPts val="0"/>
              </a:spcAft>
              <a:buClr>
                <a:schemeClr val="dk1"/>
              </a:buClr>
              <a:buSzPts val="1800"/>
              <a:buChar char="•"/>
              <a:defRPr>
                <a:latin typeface="Arial Narrow"/>
                <a:ea typeface="Arial Narrow"/>
                <a:cs typeface="Arial Narrow"/>
                <a:sym typeface="Arial Narrow"/>
              </a:defRPr>
            </a:lvl2pPr>
            <a:lvl3pPr marL="1371600" lvl="2" indent="-342900" algn="l">
              <a:lnSpc>
                <a:spcPct val="111111"/>
              </a:lnSpc>
              <a:spcBef>
                <a:spcPts val="0"/>
              </a:spcBef>
              <a:spcAft>
                <a:spcPts val="0"/>
              </a:spcAft>
              <a:buClr>
                <a:schemeClr val="dk1"/>
              </a:buClr>
              <a:buSzPts val="1800"/>
              <a:buChar char="•"/>
              <a:defRPr>
                <a:latin typeface="Arial Narrow"/>
                <a:ea typeface="Arial Narrow"/>
                <a:cs typeface="Arial Narrow"/>
                <a:sym typeface="Arial Narrow"/>
              </a:defRPr>
            </a:lvl3pPr>
            <a:lvl4pPr marL="1828800" lvl="3" indent="-342900" algn="l">
              <a:lnSpc>
                <a:spcPct val="111111"/>
              </a:lnSpc>
              <a:spcBef>
                <a:spcPts val="2000"/>
              </a:spcBef>
              <a:spcAft>
                <a:spcPts val="0"/>
              </a:spcAft>
              <a:buClr>
                <a:schemeClr val="dk1"/>
              </a:buClr>
              <a:buSzPts val="1800"/>
              <a:buAutoNum type="arabicPeriod"/>
              <a:defRPr>
                <a:latin typeface="Arial Narrow"/>
                <a:ea typeface="Arial Narrow"/>
                <a:cs typeface="Arial Narrow"/>
                <a:sym typeface="Arial Narrow"/>
              </a:defRPr>
            </a:lvl4pPr>
            <a:lvl5pPr marL="2286000" lvl="4" indent="-342900" algn="l">
              <a:lnSpc>
                <a:spcPct val="111111"/>
              </a:lnSpc>
              <a:spcBef>
                <a:spcPts val="0"/>
              </a:spcBef>
              <a:spcAft>
                <a:spcPts val="0"/>
              </a:spcAft>
              <a:buClr>
                <a:schemeClr val="dk1"/>
              </a:buClr>
              <a:buSzPts val="1800"/>
              <a:buAutoNum type="alphaLcPeriod"/>
              <a:defRPr>
                <a:latin typeface="Arial Narrow"/>
                <a:ea typeface="Arial Narrow"/>
                <a:cs typeface="Arial Narrow"/>
                <a:sym typeface="Arial Narrow"/>
              </a:defRPr>
            </a:lvl5pPr>
            <a:lvl6pPr marL="2743200" lvl="5" indent="-342900" algn="l">
              <a:lnSpc>
                <a:spcPct val="111111"/>
              </a:lnSpc>
              <a:spcBef>
                <a:spcPts val="0"/>
              </a:spcBef>
              <a:spcAft>
                <a:spcPts val="0"/>
              </a:spcAft>
              <a:buClr>
                <a:schemeClr val="dk1"/>
              </a:buClr>
              <a:buSzPts val="1800"/>
              <a:buAutoNum type="romanLcPeriod"/>
              <a:defRPr/>
            </a:lvl6pPr>
            <a:lvl7pPr marL="3200400" lvl="6" indent="-228600" algn="l">
              <a:lnSpc>
                <a:spcPct val="138888"/>
              </a:lnSpc>
              <a:spcBef>
                <a:spcPts val="0"/>
              </a:spcBef>
              <a:spcAft>
                <a:spcPts val="0"/>
              </a:spcAft>
              <a:buClr>
                <a:schemeClr val="dk1"/>
              </a:buClr>
              <a:buSzPts val="1800"/>
              <a:buNone/>
              <a:defRPr/>
            </a:lvl7pPr>
            <a:lvl8pPr marL="3657600" lvl="7" indent="-228600" algn="l">
              <a:lnSpc>
                <a:spcPct val="111111"/>
              </a:lnSpc>
              <a:spcBef>
                <a:spcPts val="0"/>
              </a:spcBef>
              <a:spcAft>
                <a:spcPts val="0"/>
              </a:spcAft>
              <a:buClr>
                <a:schemeClr val="dk1"/>
              </a:buClr>
              <a:buSzPts val="1800"/>
              <a:buNone/>
              <a:defRPr/>
            </a:lvl8pPr>
            <a:lvl9pPr marL="4114800" lvl="8" indent="-228600" algn="l">
              <a:lnSpc>
                <a:spcPct val="111111"/>
              </a:lnSpc>
              <a:spcBef>
                <a:spcPts val="0"/>
              </a:spcBef>
              <a:spcAft>
                <a:spcPts val="0"/>
              </a:spcAft>
              <a:buClr>
                <a:schemeClr val="dk1"/>
              </a:buClr>
              <a:buSzPts val="1800"/>
              <a:buNone/>
              <a:defRPr/>
            </a:lvl9pPr>
          </a:lstStyle>
          <a:p>
            <a:endParaRPr/>
          </a:p>
        </p:txBody>
      </p:sp>
      <p:sp>
        <p:nvSpPr>
          <p:cNvPr id="111" name="Google Shape;111;p59"/>
          <p:cNvSpPr txBox="1">
            <a:spLocks noGrp="1"/>
          </p:cNvSpPr>
          <p:nvPr>
            <p:ph type="subTitle" idx="5"/>
          </p:nvPr>
        </p:nvSpPr>
        <p:spPr>
          <a:xfrm>
            <a:off x="756001" y="1745998"/>
            <a:ext cx="4572000" cy="540000"/>
          </a:xfrm>
          <a:prstGeom prst="rect">
            <a:avLst/>
          </a:prstGeom>
          <a:noFill/>
          <a:ln>
            <a:noFill/>
          </a:ln>
        </p:spPr>
        <p:txBody>
          <a:bodyPr spcFirstLastPara="1" wrap="square" lIns="0" tIns="0" rIns="0" bIns="0" anchor="t" anchorCtr="0">
            <a:noAutofit/>
          </a:bodyPr>
          <a:lstStyle>
            <a:lvl1pPr lvl="0" algn="l">
              <a:lnSpc>
                <a:spcPct val="83333"/>
              </a:lnSpc>
              <a:spcBef>
                <a:spcPts val="0"/>
              </a:spcBef>
              <a:spcAft>
                <a:spcPts val="0"/>
              </a:spcAft>
              <a:buClr>
                <a:schemeClr val="dk2"/>
              </a:buClr>
              <a:buSzPts val="2400"/>
              <a:buNone/>
              <a:defRPr sz="2400" b="1" cap="none">
                <a:solidFill>
                  <a:schemeClr val="dk2"/>
                </a:solidFill>
                <a:latin typeface="Arial Narrow"/>
                <a:ea typeface="Arial Narrow"/>
                <a:cs typeface="Arial Narrow"/>
                <a:sym typeface="Arial Narrow"/>
              </a:defRPr>
            </a:lvl1pPr>
            <a:lvl2pPr lvl="1" algn="ctr">
              <a:lnSpc>
                <a:spcPct val="100000"/>
              </a:lnSpc>
              <a:spcBef>
                <a:spcPts val="0"/>
              </a:spcBef>
              <a:spcAft>
                <a:spcPts val="0"/>
              </a:spcAft>
              <a:buClr>
                <a:schemeClr val="dk1"/>
              </a:buClr>
              <a:buSzPts val="2000"/>
              <a:buNone/>
              <a:defRPr sz="2000"/>
            </a:lvl2pPr>
            <a:lvl3pPr lvl="2" algn="ctr">
              <a:lnSpc>
                <a:spcPct val="111111"/>
              </a:lnSpc>
              <a:spcBef>
                <a:spcPts val="0"/>
              </a:spcBef>
              <a:spcAft>
                <a:spcPts val="0"/>
              </a:spcAft>
              <a:buClr>
                <a:schemeClr val="dk1"/>
              </a:buClr>
              <a:buSzPts val="1800"/>
              <a:buNone/>
              <a:defRPr sz="1800"/>
            </a:lvl3pPr>
            <a:lvl4pPr lvl="3" algn="ctr">
              <a:lnSpc>
                <a:spcPct val="125000"/>
              </a:lnSpc>
              <a:spcBef>
                <a:spcPts val="0"/>
              </a:spcBef>
              <a:spcAft>
                <a:spcPts val="0"/>
              </a:spcAft>
              <a:buClr>
                <a:schemeClr val="dk1"/>
              </a:buClr>
              <a:buSzPts val="1600"/>
              <a:buNone/>
              <a:defRPr sz="1600"/>
            </a:lvl4pPr>
            <a:lvl5pPr lvl="4" algn="ctr">
              <a:lnSpc>
                <a:spcPct val="125000"/>
              </a:lnSpc>
              <a:spcBef>
                <a:spcPts val="0"/>
              </a:spcBef>
              <a:spcAft>
                <a:spcPts val="0"/>
              </a:spcAft>
              <a:buClr>
                <a:schemeClr val="dk1"/>
              </a:buClr>
              <a:buSzPts val="1600"/>
              <a:buNone/>
              <a:defRPr sz="1600"/>
            </a:lvl5pPr>
            <a:lvl6pPr lvl="5" algn="ctr">
              <a:lnSpc>
                <a:spcPct val="125000"/>
              </a:lnSpc>
              <a:spcBef>
                <a:spcPts val="0"/>
              </a:spcBef>
              <a:spcAft>
                <a:spcPts val="0"/>
              </a:spcAft>
              <a:buClr>
                <a:schemeClr val="dk1"/>
              </a:buClr>
              <a:buSzPts val="1600"/>
              <a:buNone/>
              <a:defRPr sz="1600"/>
            </a:lvl6pPr>
            <a:lvl7pPr lvl="6" algn="ctr">
              <a:lnSpc>
                <a:spcPct val="156250"/>
              </a:lnSpc>
              <a:spcBef>
                <a:spcPts val="0"/>
              </a:spcBef>
              <a:spcAft>
                <a:spcPts val="0"/>
              </a:spcAft>
              <a:buClr>
                <a:schemeClr val="dk1"/>
              </a:buClr>
              <a:buSzPts val="1600"/>
              <a:buFont typeface="Arial"/>
              <a:buNone/>
              <a:defRPr sz="1600"/>
            </a:lvl7pPr>
            <a:lvl8pPr lvl="7" algn="ctr">
              <a:lnSpc>
                <a:spcPct val="125000"/>
              </a:lnSpc>
              <a:spcBef>
                <a:spcPts val="0"/>
              </a:spcBef>
              <a:spcAft>
                <a:spcPts val="0"/>
              </a:spcAft>
              <a:buClr>
                <a:schemeClr val="dk1"/>
              </a:buClr>
              <a:buSzPts val="1600"/>
              <a:buFont typeface="Arial"/>
              <a:buNone/>
              <a:defRPr sz="1600"/>
            </a:lvl8pPr>
            <a:lvl9pPr lvl="8" algn="ctr">
              <a:lnSpc>
                <a:spcPct val="125000"/>
              </a:lnSpc>
              <a:spcBef>
                <a:spcPts val="0"/>
              </a:spcBef>
              <a:spcAft>
                <a:spcPts val="0"/>
              </a:spcAft>
              <a:buClr>
                <a:schemeClr val="dk1"/>
              </a:buClr>
              <a:buSzPts val="1600"/>
              <a:buNone/>
              <a:defRPr sz="1600"/>
            </a:lvl9pPr>
          </a:lstStyle>
          <a:p>
            <a:endParaRPr/>
          </a:p>
        </p:txBody>
      </p:sp>
      <p:sp>
        <p:nvSpPr>
          <p:cNvPr id="112" name="Google Shape;112;p59"/>
          <p:cNvSpPr txBox="1">
            <a:spLocks noGrp="1"/>
          </p:cNvSpPr>
          <p:nvPr>
            <p:ph type="ctrTitle"/>
          </p:nvPr>
        </p:nvSpPr>
        <p:spPr>
          <a:xfrm>
            <a:off x="756001" y="755999"/>
            <a:ext cx="4572000" cy="972000"/>
          </a:xfrm>
          <a:prstGeom prst="rect">
            <a:avLst/>
          </a:prstGeom>
          <a:noFill/>
          <a:ln>
            <a:noFill/>
          </a:ln>
        </p:spPr>
        <p:txBody>
          <a:bodyPr spcFirstLastPara="1" wrap="square" lIns="0" tIns="0" rIns="0" bIns="0" anchor="t" anchorCtr="0">
            <a:noAutofit/>
          </a:bodyPr>
          <a:lstStyle>
            <a:lvl1pPr lvl="0" algn="l">
              <a:lnSpc>
                <a:spcPct val="108333"/>
              </a:lnSpc>
              <a:spcBef>
                <a:spcPts val="0"/>
              </a:spcBef>
              <a:spcAft>
                <a:spcPts val="0"/>
              </a:spcAft>
              <a:buClr>
                <a:schemeClr val="dk1"/>
              </a:buClr>
              <a:buSzPts val="3600"/>
              <a:buFont typeface="Arial Narrow"/>
              <a:buNone/>
              <a:defRPr sz="3600">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59"/>
          <p:cNvSpPr txBox="1">
            <a:spLocks noGrp="1"/>
          </p:cNvSpPr>
          <p:nvPr>
            <p:ph type="body" idx="6"/>
          </p:nvPr>
        </p:nvSpPr>
        <p:spPr>
          <a:xfrm>
            <a:off x="9431897" y="5819795"/>
            <a:ext cx="2150504" cy="628664"/>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lvl1pPr marL="457200" lvl="0" indent="-228600" algn="l">
              <a:lnSpc>
                <a:spcPct val="111111"/>
              </a:lnSpc>
              <a:spcBef>
                <a:spcPts val="0"/>
              </a:spcBef>
              <a:spcAft>
                <a:spcPts val="0"/>
              </a:spcAft>
              <a:buClr>
                <a:schemeClr val="dk1"/>
              </a:buClr>
              <a:buSzPts val="1800"/>
              <a:buNone/>
              <a:defRPr/>
            </a:lvl1pPr>
            <a:lvl2pPr marL="914400" lvl="1" indent="-342900" algn="l">
              <a:lnSpc>
                <a:spcPct val="111111"/>
              </a:lnSpc>
              <a:spcBef>
                <a:spcPts val="0"/>
              </a:spcBef>
              <a:spcAft>
                <a:spcPts val="0"/>
              </a:spcAft>
              <a:buClr>
                <a:schemeClr val="dk1"/>
              </a:buClr>
              <a:buSzPts val="1800"/>
              <a:buChar char="•"/>
              <a:defRPr/>
            </a:lvl2pPr>
            <a:lvl3pPr marL="1371600" lvl="2" indent="-342900" algn="l">
              <a:lnSpc>
                <a:spcPct val="111111"/>
              </a:lnSpc>
              <a:spcBef>
                <a:spcPts val="0"/>
              </a:spcBef>
              <a:spcAft>
                <a:spcPts val="0"/>
              </a:spcAft>
              <a:buClr>
                <a:schemeClr val="dk1"/>
              </a:buClr>
              <a:buSzPts val="1800"/>
              <a:buChar char="•"/>
              <a:defRPr/>
            </a:lvl3pPr>
            <a:lvl4pPr marL="1828800" lvl="3" indent="-342900" algn="l">
              <a:lnSpc>
                <a:spcPct val="111111"/>
              </a:lnSpc>
              <a:spcBef>
                <a:spcPts val="0"/>
              </a:spcBef>
              <a:spcAft>
                <a:spcPts val="0"/>
              </a:spcAft>
              <a:buClr>
                <a:schemeClr val="dk1"/>
              </a:buClr>
              <a:buSzPts val="1800"/>
              <a:buAutoNum type="arabicPeriod"/>
              <a:defRPr/>
            </a:lvl4pPr>
            <a:lvl5pPr marL="2286000" lvl="4" indent="-342900" algn="l">
              <a:lnSpc>
                <a:spcPct val="111111"/>
              </a:lnSpc>
              <a:spcBef>
                <a:spcPts val="0"/>
              </a:spcBef>
              <a:spcAft>
                <a:spcPts val="0"/>
              </a:spcAft>
              <a:buClr>
                <a:schemeClr val="dk1"/>
              </a:buClr>
              <a:buSzPts val="1800"/>
              <a:buAutoNum type="alphaLcPeriod"/>
              <a:defRPr/>
            </a:lvl5pPr>
            <a:lvl6pPr marL="2743200" lvl="5" indent="-342900" algn="l">
              <a:lnSpc>
                <a:spcPct val="111111"/>
              </a:lnSpc>
              <a:spcBef>
                <a:spcPts val="0"/>
              </a:spcBef>
              <a:spcAft>
                <a:spcPts val="0"/>
              </a:spcAft>
              <a:buClr>
                <a:schemeClr val="dk1"/>
              </a:buClr>
              <a:buSzPts val="1800"/>
              <a:buAutoNum type="romanLcPeriod"/>
              <a:defRPr/>
            </a:lvl6pPr>
            <a:lvl7pPr marL="3200400" lvl="6" indent="-228600" algn="l">
              <a:lnSpc>
                <a:spcPct val="138888"/>
              </a:lnSpc>
              <a:spcBef>
                <a:spcPts val="0"/>
              </a:spcBef>
              <a:spcAft>
                <a:spcPts val="0"/>
              </a:spcAft>
              <a:buClr>
                <a:schemeClr val="dk1"/>
              </a:buClr>
              <a:buSzPts val="1800"/>
              <a:buNone/>
              <a:defRPr/>
            </a:lvl7pPr>
            <a:lvl8pPr marL="3657600" lvl="7" indent="-228600" algn="l">
              <a:lnSpc>
                <a:spcPct val="111111"/>
              </a:lnSpc>
              <a:spcBef>
                <a:spcPts val="0"/>
              </a:spcBef>
              <a:spcAft>
                <a:spcPts val="0"/>
              </a:spcAft>
              <a:buClr>
                <a:schemeClr val="dk1"/>
              </a:buClr>
              <a:buSzPts val="1800"/>
              <a:buNone/>
              <a:defRPr/>
            </a:lvl8pPr>
            <a:lvl9pPr marL="4114800" lvl="8" indent="-228600" algn="l">
              <a:lnSpc>
                <a:spcPct val="111111"/>
              </a:lnSpc>
              <a:spcBef>
                <a:spcPts val="0"/>
              </a:spcBef>
              <a:spcAft>
                <a:spcPts val="0"/>
              </a:spcAft>
              <a:buClr>
                <a:schemeClr val="dk1"/>
              </a:buClr>
              <a:buSzPts val="1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ontent for projects template">
  <p:cSld name="Content for projects template">
    <p:bg>
      <p:bgPr>
        <a:solidFill>
          <a:schemeClr val="lt1"/>
        </a:solidFill>
        <a:effectLst/>
      </p:bgPr>
    </p:bg>
    <p:spTree>
      <p:nvGrpSpPr>
        <p:cNvPr id="1" name="Shape 114"/>
        <p:cNvGrpSpPr/>
        <p:nvPr/>
      </p:nvGrpSpPr>
      <p:grpSpPr>
        <a:xfrm>
          <a:off x="0" y="0"/>
          <a:ext cx="0" cy="0"/>
          <a:chOff x="0" y="0"/>
          <a:chExt cx="0" cy="0"/>
        </a:xfrm>
      </p:grpSpPr>
      <p:sp>
        <p:nvSpPr>
          <p:cNvPr id="115" name="Google Shape;115;p60"/>
          <p:cNvSpPr txBox="1">
            <a:spLocks noGrp="1"/>
          </p:cNvSpPr>
          <p:nvPr>
            <p:ph type="subTitle" idx="1"/>
          </p:nvPr>
        </p:nvSpPr>
        <p:spPr>
          <a:xfrm>
            <a:off x="756000" y="1822212"/>
            <a:ext cx="4572000" cy="540000"/>
          </a:xfrm>
          <a:prstGeom prst="rect">
            <a:avLst/>
          </a:prstGeom>
          <a:noFill/>
          <a:ln>
            <a:noFill/>
          </a:ln>
        </p:spPr>
        <p:txBody>
          <a:bodyPr spcFirstLastPara="1" wrap="square" lIns="0" tIns="0" rIns="0" bIns="0" anchor="t" anchorCtr="0">
            <a:noAutofit/>
          </a:bodyPr>
          <a:lstStyle>
            <a:lvl1pPr lvl="0" algn="l">
              <a:lnSpc>
                <a:spcPct val="90909"/>
              </a:lnSpc>
              <a:spcBef>
                <a:spcPts val="0"/>
              </a:spcBef>
              <a:spcAft>
                <a:spcPts val="0"/>
              </a:spcAft>
              <a:buClr>
                <a:srgbClr val="00B050"/>
              </a:buClr>
              <a:buSzPts val="2200"/>
              <a:buNone/>
              <a:defRPr sz="2200" b="1" cap="none">
                <a:solidFill>
                  <a:srgbClr val="00B050"/>
                </a:solidFill>
                <a:latin typeface="Arial Narrow"/>
                <a:ea typeface="Arial Narrow"/>
                <a:cs typeface="Arial Narrow"/>
                <a:sym typeface="Arial Narrow"/>
              </a:defRPr>
            </a:lvl1pPr>
            <a:lvl2pPr lvl="1" algn="ctr">
              <a:lnSpc>
                <a:spcPct val="100000"/>
              </a:lnSpc>
              <a:spcBef>
                <a:spcPts val="0"/>
              </a:spcBef>
              <a:spcAft>
                <a:spcPts val="0"/>
              </a:spcAft>
              <a:buClr>
                <a:schemeClr val="dk1"/>
              </a:buClr>
              <a:buSzPts val="2000"/>
              <a:buNone/>
              <a:defRPr sz="2000"/>
            </a:lvl2pPr>
            <a:lvl3pPr lvl="2" algn="ctr">
              <a:lnSpc>
                <a:spcPct val="111111"/>
              </a:lnSpc>
              <a:spcBef>
                <a:spcPts val="0"/>
              </a:spcBef>
              <a:spcAft>
                <a:spcPts val="0"/>
              </a:spcAft>
              <a:buClr>
                <a:schemeClr val="dk1"/>
              </a:buClr>
              <a:buSzPts val="1800"/>
              <a:buNone/>
              <a:defRPr sz="1800"/>
            </a:lvl3pPr>
            <a:lvl4pPr lvl="3" algn="ctr">
              <a:lnSpc>
                <a:spcPct val="125000"/>
              </a:lnSpc>
              <a:spcBef>
                <a:spcPts val="0"/>
              </a:spcBef>
              <a:spcAft>
                <a:spcPts val="0"/>
              </a:spcAft>
              <a:buClr>
                <a:schemeClr val="dk1"/>
              </a:buClr>
              <a:buSzPts val="1600"/>
              <a:buNone/>
              <a:defRPr sz="1600"/>
            </a:lvl4pPr>
            <a:lvl5pPr lvl="4" algn="ctr">
              <a:lnSpc>
                <a:spcPct val="125000"/>
              </a:lnSpc>
              <a:spcBef>
                <a:spcPts val="0"/>
              </a:spcBef>
              <a:spcAft>
                <a:spcPts val="0"/>
              </a:spcAft>
              <a:buClr>
                <a:schemeClr val="dk1"/>
              </a:buClr>
              <a:buSzPts val="1600"/>
              <a:buNone/>
              <a:defRPr sz="1600"/>
            </a:lvl5pPr>
            <a:lvl6pPr lvl="5" algn="ctr">
              <a:lnSpc>
                <a:spcPct val="125000"/>
              </a:lnSpc>
              <a:spcBef>
                <a:spcPts val="0"/>
              </a:spcBef>
              <a:spcAft>
                <a:spcPts val="0"/>
              </a:spcAft>
              <a:buClr>
                <a:schemeClr val="dk1"/>
              </a:buClr>
              <a:buSzPts val="1600"/>
              <a:buNone/>
              <a:defRPr sz="1600"/>
            </a:lvl6pPr>
            <a:lvl7pPr lvl="6" algn="ctr">
              <a:lnSpc>
                <a:spcPct val="156250"/>
              </a:lnSpc>
              <a:spcBef>
                <a:spcPts val="0"/>
              </a:spcBef>
              <a:spcAft>
                <a:spcPts val="0"/>
              </a:spcAft>
              <a:buClr>
                <a:schemeClr val="dk1"/>
              </a:buClr>
              <a:buSzPts val="1600"/>
              <a:buFont typeface="Arial"/>
              <a:buNone/>
              <a:defRPr sz="1600"/>
            </a:lvl7pPr>
            <a:lvl8pPr lvl="7" algn="ctr">
              <a:lnSpc>
                <a:spcPct val="125000"/>
              </a:lnSpc>
              <a:spcBef>
                <a:spcPts val="0"/>
              </a:spcBef>
              <a:spcAft>
                <a:spcPts val="0"/>
              </a:spcAft>
              <a:buClr>
                <a:schemeClr val="dk1"/>
              </a:buClr>
              <a:buSzPts val="1600"/>
              <a:buFont typeface="Arial"/>
              <a:buNone/>
              <a:defRPr sz="1600"/>
            </a:lvl8pPr>
            <a:lvl9pPr lvl="8" algn="ctr">
              <a:lnSpc>
                <a:spcPct val="125000"/>
              </a:lnSpc>
              <a:spcBef>
                <a:spcPts val="0"/>
              </a:spcBef>
              <a:spcAft>
                <a:spcPts val="0"/>
              </a:spcAft>
              <a:buClr>
                <a:schemeClr val="dk1"/>
              </a:buClr>
              <a:buSzPts val="1600"/>
              <a:buNone/>
              <a:defRPr sz="1600"/>
            </a:lvl9pPr>
          </a:lstStyle>
          <a:p>
            <a:endParaRPr/>
          </a:p>
        </p:txBody>
      </p:sp>
      <p:sp>
        <p:nvSpPr>
          <p:cNvPr id="116" name="Google Shape;116;p60"/>
          <p:cNvSpPr txBox="1">
            <a:spLocks noGrp="1"/>
          </p:cNvSpPr>
          <p:nvPr>
            <p:ph type="ctrTitle"/>
          </p:nvPr>
        </p:nvSpPr>
        <p:spPr>
          <a:xfrm>
            <a:off x="756001" y="755999"/>
            <a:ext cx="8580358" cy="972000"/>
          </a:xfrm>
          <a:prstGeom prst="rect">
            <a:avLst/>
          </a:prstGeom>
          <a:noFill/>
          <a:ln>
            <a:noFill/>
          </a:ln>
        </p:spPr>
        <p:txBody>
          <a:bodyPr spcFirstLastPara="1" wrap="square" lIns="0" tIns="0" rIns="0" bIns="0" anchor="t" anchorCtr="0">
            <a:noAutofit/>
          </a:bodyPr>
          <a:lstStyle>
            <a:lvl1pPr lvl="0" algn="l">
              <a:lnSpc>
                <a:spcPct val="108333"/>
              </a:lnSpc>
              <a:spcBef>
                <a:spcPts val="0"/>
              </a:spcBef>
              <a:spcAft>
                <a:spcPts val="0"/>
              </a:spcAft>
              <a:buClr>
                <a:schemeClr val="dk1"/>
              </a:buClr>
              <a:buSzPts val="3600"/>
              <a:buFont typeface="Arial Narrow"/>
              <a:buNone/>
              <a:defRPr sz="3600">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7" name="Google Shape;117;p60"/>
          <p:cNvPicPr preferRelativeResize="0"/>
          <p:nvPr/>
        </p:nvPicPr>
        <p:blipFill rotWithShape="1">
          <a:blip r:embed="rId2">
            <a:alphaModFix/>
          </a:blip>
          <a:srcRect/>
          <a:stretch/>
        </p:blipFill>
        <p:spPr>
          <a:xfrm>
            <a:off x="0" y="4279168"/>
            <a:ext cx="12168671" cy="2578832"/>
          </a:xfrm>
          <a:prstGeom prst="rect">
            <a:avLst/>
          </a:prstGeom>
          <a:noFill/>
          <a:ln>
            <a:noFill/>
          </a:ln>
        </p:spPr>
      </p:pic>
      <p:sp>
        <p:nvSpPr>
          <p:cNvPr id="118" name="Google Shape;118;p60"/>
          <p:cNvSpPr>
            <a:spLocks noGrp="1"/>
          </p:cNvSpPr>
          <p:nvPr>
            <p:ph type="pic" idx="2"/>
          </p:nvPr>
        </p:nvSpPr>
        <p:spPr>
          <a:xfrm>
            <a:off x="-23329" y="4285892"/>
            <a:ext cx="12215329" cy="2572107"/>
          </a:xfrm>
          <a:prstGeom prst="rect">
            <a:avLst/>
          </a:prstGeom>
          <a:solidFill>
            <a:srgbClr val="DCDCDE"/>
          </a:solidFill>
          <a:ln>
            <a:noFill/>
          </a:ln>
        </p:spPr>
      </p:sp>
      <p:sp>
        <p:nvSpPr>
          <p:cNvPr id="119" name="Google Shape;119;p60"/>
          <p:cNvSpPr txBox="1">
            <a:spLocks noGrp="1"/>
          </p:cNvSpPr>
          <p:nvPr>
            <p:ph type="body" idx="3"/>
          </p:nvPr>
        </p:nvSpPr>
        <p:spPr>
          <a:xfrm>
            <a:off x="5351329" y="1851413"/>
            <a:ext cx="6324856" cy="2134433"/>
          </a:xfrm>
          <a:prstGeom prst="rect">
            <a:avLst/>
          </a:prstGeom>
          <a:noFill/>
          <a:ln>
            <a:noFill/>
          </a:ln>
        </p:spPr>
        <p:txBody>
          <a:bodyPr spcFirstLastPara="1" wrap="square" lIns="0" tIns="0" rIns="0" bIns="0" anchor="t" anchorCtr="0">
            <a:noAutofit/>
          </a:bodyPr>
          <a:lstStyle>
            <a:lvl1pPr marL="457200" lvl="0" indent="-228600" algn="l">
              <a:lnSpc>
                <a:spcPct val="111111"/>
              </a:lnSpc>
              <a:spcBef>
                <a:spcPts val="2000"/>
              </a:spcBef>
              <a:spcAft>
                <a:spcPts val="0"/>
              </a:spcAft>
              <a:buClr>
                <a:schemeClr val="dk1"/>
              </a:buClr>
              <a:buSzPts val="1800"/>
              <a:buFont typeface="Arial Narrow"/>
              <a:buNone/>
              <a:defRPr sz="1800">
                <a:latin typeface="Arial Narrow"/>
                <a:ea typeface="Arial Narrow"/>
                <a:cs typeface="Arial Narrow"/>
                <a:sym typeface="Arial Narrow"/>
              </a:defRPr>
            </a:lvl1pPr>
            <a:lvl2pPr marL="914400" lvl="1" indent="-228600" algn="l">
              <a:lnSpc>
                <a:spcPct val="111111"/>
              </a:lnSpc>
              <a:spcBef>
                <a:spcPts val="0"/>
              </a:spcBef>
              <a:spcAft>
                <a:spcPts val="0"/>
              </a:spcAft>
              <a:buClr>
                <a:schemeClr val="dk1"/>
              </a:buClr>
              <a:buSzPts val="1800"/>
              <a:buFont typeface="Arial Narrow"/>
              <a:buNone/>
              <a:defRPr sz="1800">
                <a:latin typeface="Arial Narrow"/>
                <a:ea typeface="Arial Narrow"/>
                <a:cs typeface="Arial Narrow"/>
                <a:sym typeface="Arial Narrow"/>
              </a:defRPr>
            </a:lvl2pPr>
            <a:lvl3pPr marL="1371600" lvl="2" indent="-228600" algn="l">
              <a:lnSpc>
                <a:spcPct val="111111"/>
              </a:lnSpc>
              <a:spcBef>
                <a:spcPts val="0"/>
              </a:spcBef>
              <a:spcAft>
                <a:spcPts val="0"/>
              </a:spcAft>
              <a:buClr>
                <a:schemeClr val="dk1"/>
              </a:buClr>
              <a:buSzPts val="1800"/>
              <a:buFont typeface="Arial Narrow"/>
              <a:buNone/>
              <a:defRPr sz="1800">
                <a:latin typeface="Arial Narrow"/>
                <a:ea typeface="Arial Narrow"/>
                <a:cs typeface="Arial Narrow"/>
                <a:sym typeface="Arial Narrow"/>
              </a:defRPr>
            </a:lvl3pPr>
            <a:lvl4pPr marL="1828800" lvl="3" indent="-228600" algn="l">
              <a:lnSpc>
                <a:spcPct val="111111"/>
              </a:lnSpc>
              <a:spcBef>
                <a:spcPts val="2000"/>
              </a:spcBef>
              <a:spcAft>
                <a:spcPts val="0"/>
              </a:spcAft>
              <a:buClr>
                <a:schemeClr val="dk1"/>
              </a:buClr>
              <a:buSzPts val="1800"/>
              <a:buFont typeface="Arial Narrow"/>
              <a:buNone/>
              <a:defRPr sz="1800">
                <a:latin typeface="Arial Narrow"/>
                <a:ea typeface="Arial Narrow"/>
                <a:cs typeface="Arial Narrow"/>
                <a:sym typeface="Arial Narrow"/>
              </a:defRPr>
            </a:lvl4pPr>
            <a:lvl5pPr marL="2286000" lvl="4" indent="-228600" algn="l">
              <a:lnSpc>
                <a:spcPct val="111111"/>
              </a:lnSpc>
              <a:spcBef>
                <a:spcPts val="0"/>
              </a:spcBef>
              <a:spcAft>
                <a:spcPts val="0"/>
              </a:spcAft>
              <a:buClr>
                <a:schemeClr val="dk1"/>
              </a:buClr>
              <a:buSzPts val="1800"/>
              <a:buFont typeface="Arial Narrow"/>
              <a:buNone/>
              <a:defRPr sz="1800">
                <a:latin typeface="Arial Narrow"/>
                <a:ea typeface="Arial Narrow"/>
                <a:cs typeface="Arial Narrow"/>
                <a:sym typeface="Arial Narrow"/>
              </a:defRPr>
            </a:lvl5pPr>
            <a:lvl6pPr marL="2743200" lvl="5" indent="-342900" algn="l">
              <a:lnSpc>
                <a:spcPct val="111111"/>
              </a:lnSpc>
              <a:spcBef>
                <a:spcPts val="0"/>
              </a:spcBef>
              <a:spcAft>
                <a:spcPts val="0"/>
              </a:spcAft>
              <a:buClr>
                <a:schemeClr val="dk1"/>
              </a:buClr>
              <a:buSzPts val="1800"/>
              <a:buAutoNum type="romanLcPeriod"/>
              <a:defRPr/>
            </a:lvl6pPr>
            <a:lvl7pPr marL="3200400" lvl="6" indent="-228600" algn="l">
              <a:lnSpc>
                <a:spcPct val="138888"/>
              </a:lnSpc>
              <a:spcBef>
                <a:spcPts val="0"/>
              </a:spcBef>
              <a:spcAft>
                <a:spcPts val="0"/>
              </a:spcAft>
              <a:buClr>
                <a:schemeClr val="dk1"/>
              </a:buClr>
              <a:buSzPts val="1800"/>
              <a:buNone/>
              <a:defRPr/>
            </a:lvl7pPr>
            <a:lvl8pPr marL="3657600" lvl="7" indent="-228600" algn="l">
              <a:lnSpc>
                <a:spcPct val="111111"/>
              </a:lnSpc>
              <a:spcBef>
                <a:spcPts val="0"/>
              </a:spcBef>
              <a:spcAft>
                <a:spcPts val="0"/>
              </a:spcAft>
              <a:buClr>
                <a:schemeClr val="dk1"/>
              </a:buClr>
              <a:buSzPts val="1800"/>
              <a:buNone/>
              <a:defRPr/>
            </a:lvl8pPr>
            <a:lvl9pPr marL="4114800" lvl="8" indent="-228600" algn="l">
              <a:lnSpc>
                <a:spcPct val="111111"/>
              </a:lnSpc>
              <a:spcBef>
                <a:spcPts val="0"/>
              </a:spcBef>
              <a:spcAft>
                <a:spcPts val="0"/>
              </a:spcAft>
              <a:buClr>
                <a:schemeClr val="dk1"/>
              </a:buClr>
              <a:buSzPts val="1800"/>
              <a:buNone/>
              <a:defRPr/>
            </a:lvl9pPr>
          </a:lstStyle>
          <a:p>
            <a:endParaRPr/>
          </a:p>
        </p:txBody>
      </p:sp>
      <p:sp>
        <p:nvSpPr>
          <p:cNvPr id="120" name="Google Shape;120;p60"/>
          <p:cNvSpPr txBox="1">
            <a:spLocks noGrp="1"/>
          </p:cNvSpPr>
          <p:nvPr>
            <p:ph type="body" idx="4"/>
          </p:nvPr>
        </p:nvSpPr>
        <p:spPr>
          <a:xfrm>
            <a:off x="9431897" y="5819795"/>
            <a:ext cx="2150504" cy="628664"/>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lvl1pPr marL="457200" lvl="0" indent="-228600" algn="l">
              <a:lnSpc>
                <a:spcPct val="111111"/>
              </a:lnSpc>
              <a:spcBef>
                <a:spcPts val="0"/>
              </a:spcBef>
              <a:spcAft>
                <a:spcPts val="0"/>
              </a:spcAft>
              <a:buClr>
                <a:schemeClr val="dk1"/>
              </a:buClr>
              <a:buSzPts val="1800"/>
              <a:buNone/>
              <a:defRPr/>
            </a:lvl1pPr>
            <a:lvl2pPr marL="914400" lvl="1" indent="-342900" algn="l">
              <a:lnSpc>
                <a:spcPct val="111111"/>
              </a:lnSpc>
              <a:spcBef>
                <a:spcPts val="0"/>
              </a:spcBef>
              <a:spcAft>
                <a:spcPts val="0"/>
              </a:spcAft>
              <a:buClr>
                <a:schemeClr val="dk1"/>
              </a:buClr>
              <a:buSzPts val="1800"/>
              <a:buChar char="•"/>
              <a:defRPr/>
            </a:lvl2pPr>
            <a:lvl3pPr marL="1371600" lvl="2" indent="-342900" algn="l">
              <a:lnSpc>
                <a:spcPct val="111111"/>
              </a:lnSpc>
              <a:spcBef>
                <a:spcPts val="0"/>
              </a:spcBef>
              <a:spcAft>
                <a:spcPts val="0"/>
              </a:spcAft>
              <a:buClr>
                <a:schemeClr val="dk1"/>
              </a:buClr>
              <a:buSzPts val="1800"/>
              <a:buChar char="•"/>
              <a:defRPr/>
            </a:lvl3pPr>
            <a:lvl4pPr marL="1828800" lvl="3" indent="-342900" algn="l">
              <a:lnSpc>
                <a:spcPct val="111111"/>
              </a:lnSpc>
              <a:spcBef>
                <a:spcPts val="0"/>
              </a:spcBef>
              <a:spcAft>
                <a:spcPts val="0"/>
              </a:spcAft>
              <a:buClr>
                <a:schemeClr val="dk1"/>
              </a:buClr>
              <a:buSzPts val="1800"/>
              <a:buAutoNum type="arabicPeriod"/>
              <a:defRPr/>
            </a:lvl4pPr>
            <a:lvl5pPr marL="2286000" lvl="4" indent="-342900" algn="l">
              <a:lnSpc>
                <a:spcPct val="111111"/>
              </a:lnSpc>
              <a:spcBef>
                <a:spcPts val="0"/>
              </a:spcBef>
              <a:spcAft>
                <a:spcPts val="0"/>
              </a:spcAft>
              <a:buClr>
                <a:schemeClr val="dk1"/>
              </a:buClr>
              <a:buSzPts val="1800"/>
              <a:buAutoNum type="alphaLcPeriod"/>
              <a:defRPr/>
            </a:lvl5pPr>
            <a:lvl6pPr marL="2743200" lvl="5" indent="-342900" algn="l">
              <a:lnSpc>
                <a:spcPct val="111111"/>
              </a:lnSpc>
              <a:spcBef>
                <a:spcPts val="0"/>
              </a:spcBef>
              <a:spcAft>
                <a:spcPts val="0"/>
              </a:spcAft>
              <a:buClr>
                <a:schemeClr val="dk1"/>
              </a:buClr>
              <a:buSzPts val="1800"/>
              <a:buAutoNum type="romanLcPeriod"/>
              <a:defRPr/>
            </a:lvl6pPr>
            <a:lvl7pPr marL="3200400" lvl="6" indent="-228600" algn="l">
              <a:lnSpc>
                <a:spcPct val="138888"/>
              </a:lnSpc>
              <a:spcBef>
                <a:spcPts val="0"/>
              </a:spcBef>
              <a:spcAft>
                <a:spcPts val="0"/>
              </a:spcAft>
              <a:buClr>
                <a:schemeClr val="dk1"/>
              </a:buClr>
              <a:buSzPts val="1800"/>
              <a:buNone/>
              <a:defRPr/>
            </a:lvl7pPr>
            <a:lvl8pPr marL="3657600" lvl="7" indent="-228600" algn="l">
              <a:lnSpc>
                <a:spcPct val="111111"/>
              </a:lnSpc>
              <a:spcBef>
                <a:spcPts val="0"/>
              </a:spcBef>
              <a:spcAft>
                <a:spcPts val="0"/>
              </a:spcAft>
              <a:buClr>
                <a:schemeClr val="dk1"/>
              </a:buClr>
              <a:buSzPts val="1800"/>
              <a:buNone/>
              <a:defRPr/>
            </a:lvl8pPr>
            <a:lvl9pPr marL="4114800" lvl="8" indent="-228600" algn="l">
              <a:lnSpc>
                <a:spcPct val="111111"/>
              </a:lnSpc>
              <a:spcBef>
                <a:spcPts val="0"/>
              </a:spcBef>
              <a:spcAft>
                <a:spcPts val="0"/>
              </a:spcAft>
              <a:buClr>
                <a:schemeClr val="dk1"/>
              </a:buClr>
              <a:buSzPts val="18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able of contents ">
  <p:cSld name="Table of contents ">
    <p:bg>
      <p:bgPr>
        <a:solidFill>
          <a:schemeClr val="lt1"/>
        </a:solidFill>
        <a:effectLst/>
      </p:bgPr>
    </p:bg>
    <p:spTree>
      <p:nvGrpSpPr>
        <p:cNvPr id="1" name="Shape 124"/>
        <p:cNvGrpSpPr/>
        <p:nvPr/>
      </p:nvGrpSpPr>
      <p:grpSpPr>
        <a:xfrm>
          <a:off x="0" y="0"/>
          <a:ext cx="0" cy="0"/>
          <a:chOff x="0" y="0"/>
          <a:chExt cx="0" cy="0"/>
        </a:xfrm>
      </p:grpSpPr>
      <p:pic>
        <p:nvPicPr>
          <p:cNvPr id="125" name="Google Shape;125;p62"/>
          <p:cNvPicPr preferRelativeResize="0"/>
          <p:nvPr/>
        </p:nvPicPr>
        <p:blipFill rotWithShape="1">
          <a:blip r:embed="rId2">
            <a:alphaModFix/>
          </a:blip>
          <a:srcRect/>
          <a:stretch/>
        </p:blipFill>
        <p:spPr>
          <a:xfrm>
            <a:off x="-17351" y="1992922"/>
            <a:ext cx="12162459" cy="4865077"/>
          </a:xfrm>
          <a:prstGeom prst="rect">
            <a:avLst/>
          </a:prstGeom>
          <a:noFill/>
          <a:ln>
            <a:noFill/>
          </a:ln>
        </p:spPr>
      </p:pic>
      <p:sp>
        <p:nvSpPr>
          <p:cNvPr id="126" name="Google Shape;126;p62"/>
          <p:cNvSpPr txBox="1">
            <a:spLocks noGrp="1"/>
          </p:cNvSpPr>
          <p:nvPr>
            <p:ph type="ctrTitle"/>
          </p:nvPr>
        </p:nvSpPr>
        <p:spPr>
          <a:xfrm>
            <a:off x="756000" y="755999"/>
            <a:ext cx="5435250" cy="972000"/>
          </a:xfrm>
          <a:prstGeom prst="rect">
            <a:avLst/>
          </a:prstGeom>
          <a:noFill/>
          <a:ln>
            <a:noFill/>
          </a:ln>
        </p:spPr>
        <p:txBody>
          <a:bodyPr spcFirstLastPara="1" wrap="square" lIns="0" tIns="0" rIns="0" bIns="0" anchor="t" anchorCtr="0">
            <a:noAutofit/>
          </a:bodyPr>
          <a:lstStyle>
            <a:lvl1pPr lvl="0" algn="l">
              <a:lnSpc>
                <a:spcPct val="108333"/>
              </a:lnSpc>
              <a:spcBef>
                <a:spcPts val="0"/>
              </a:spcBef>
              <a:spcAft>
                <a:spcPts val="0"/>
              </a:spcAft>
              <a:buClr>
                <a:schemeClr val="dk1"/>
              </a:buClr>
              <a:buSzPts val="3600"/>
              <a:buFont typeface="Arial Narrow"/>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62"/>
          <p:cNvSpPr txBox="1">
            <a:spLocks noGrp="1"/>
          </p:cNvSpPr>
          <p:nvPr>
            <p:ph type="dt" idx="10"/>
          </p:nvPr>
        </p:nvSpPr>
        <p:spPr>
          <a:xfrm>
            <a:off x="6378575" y="7020000"/>
            <a:ext cx="709146"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62"/>
          <p:cNvSpPr txBox="1">
            <a:spLocks noGrp="1"/>
          </p:cNvSpPr>
          <p:nvPr>
            <p:ph type="ftr" idx="11"/>
          </p:nvPr>
        </p:nvSpPr>
        <p:spPr>
          <a:xfrm>
            <a:off x="1572518" y="7020000"/>
            <a:ext cx="4237202"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62"/>
          <p:cNvSpPr txBox="1">
            <a:spLocks noGrp="1"/>
          </p:cNvSpPr>
          <p:nvPr>
            <p:ph type="sldNum" idx="12"/>
          </p:nvPr>
        </p:nvSpPr>
        <p:spPr>
          <a:xfrm>
            <a:off x="762545" y="7020000"/>
            <a:ext cx="511175" cy="180000"/>
          </a:xfrm>
          <a:prstGeom prst="rect">
            <a:avLst/>
          </a:prstGeom>
          <a:noFill/>
          <a:ln>
            <a:noFill/>
          </a:ln>
        </p:spPr>
        <p:txBody>
          <a:bodyPr spcFirstLastPara="1" wrap="square" lIns="0" tIns="0" rIns="0" bIns="0" anchor="b" anchorCtr="0">
            <a:noAutofit/>
          </a:bodyPr>
          <a:lstStyle>
            <a:lvl1pPr marL="0" lvl="0" indent="0" algn="r">
              <a:spcBef>
                <a:spcPts val="0"/>
              </a:spcBef>
              <a:buNone/>
              <a:defRPr sz="700">
                <a:solidFill>
                  <a:srgbClr val="F0F0F0"/>
                </a:solidFill>
                <a:latin typeface="Arial Narrow"/>
                <a:ea typeface="Arial Narrow"/>
                <a:cs typeface="Arial Narrow"/>
                <a:sym typeface="Arial Narrow"/>
              </a:defRPr>
            </a:lvl1pPr>
            <a:lvl2pPr marL="0" lvl="1" indent="0" algn="r">
              <a:spcBef>
                <a:spcPts val="0"/>
              </a:spcBef>
              <a:buNone/>
              <a:defRPr sz="700">
                <a:solidFill>
                  <a:srgbClr val="F0F0F0"/>
                </a:solidFill>
                <a:latin typeface="Arial Narrow"/>
                <a:ea typeface="Arial Narrow"/>
                <a:cs typeface="Arial Narrow"/>
                <a:sym typeface="Arial Narrow"/>
              </a:defRPr>
            </a:lvl2pPr>
            <a:lvl3pPr marL="0" lvl="2" indent="0" algn="r">
              <a:spcBef>
                <a:spcPts val="0"/>
              </a:spcBef>
              <a:buNone/>
              <a:defRPr sz="700">
                <a:solidFill>
                  <a:srgbClr val="F0F0F0"/>
                </a:solidFill>
                <a:latin typeface="Arial Narrow"/>
                <a:ea typeface="Arial Narrow"/>
                <a:cs typeface="Arial Narrow"/>
                <a:sym typeface="Arial Narrow"/>
              </a:defRPr>
            </a:lvl3pPr>
            <a:lvl4pPr marL="0" lvl="3" indent="0" algn="r">
              <a:spcBef>
                <a:spcPts val="0"/>
              </a:spcBef>
              <a:buNone/>
              <a:defRPr sz="700">
                <a:solidFill>
                  <a:srgbClr val="F0F0F0"/>
                </a:solidFill>
                <a:latin typeface="Arial Narrow"/>
                <a:ea typeface="Arial Narrow"/>
                <a:cs typeface="Arial Narrow"/>
                <a:sym typeface="Arial Narrow"/>
              </a:defRPr>
            </a:lvl4pPr>
            <a:lvl5pPr marL="0" lvl="4" indent="0" algn="r">
              <a:spcBef>
                <a:spcPts val="0"/>
              </a:spcBef>
              <a:buNone/>
              <a:defRPr sz="700">
                <a:solidFill>
                  <a:srgbClr val="F0F0F0"/>
                </a:solidFill>
                <a:latin typeface="Arial Narrow"/>
                <a:ea typeface="Arial Narrow"/>
                <a:cs typeface="Arial Narrow"/>
                <a:sym typeface="Arial Narrow"/>
              </a:defRPr>
            </a:lvl5pPr>
            <a:lvl6pPr marL="0" lvl="5" indent="0" algn="r">
              <a:spcBef>
                <a:spcPts val="0"/>
              </a:spcBef>
              <a:buNone/>
              <a:defRPr sz="700">
                <a:solidFill>
                  <a:srgbClr val="F0F0F0"/>
                </a:solidFill>
                <a:latin typeface="Arial Narrow"/>
                <a:ea typeface="Arial Narrow"/>
                <a:cs typeface="Arial Narrow"/>
                <a:sym typeface="Arial Narrow"/>
              </a:defRPr>
            </a:lvl6pPr>
            <a:lvl7pPr marL="0" lvl="6" indent="0" algn="r">
              <a:spcBef>
                <a:spcPts val="0"/>
              </a:spcBef>
              <a:buNone/>
              <a:defRPr sz="700">
                <a:solidFill>
                  <a:srgbClr val="F0F0F0"/>
                </a:solidFill>
                <a:latin typeface="Arial Narrow"/>
                <a:ea typeface="Arial Narrow"/>
                <a:cs typeface="Arial Narrow"/>
                <a:sym typeface="Arial Narrow"/>
              </a:defRPr>
            </a:lvl7pPr>
            <a:lvl8pPr marL="0" lvl="7" indent="0" algn="r">
              <a:spcBef>
                <a:spcPts val="0"/>
              </a:spcBef>
              <a:buNone/>
              <a:defRPr sz="700">
                <a:solidFill>
                  <a:srgbClr val="F0F0F0"/>
                </a:solidFill>
                <a:latin typeface="Arial Narrow"/>
                <a:ea typeface="Arial Narrow"/>
                <a:cs typeface="Arial Narrow"/>
                <a:sym typeface="Arial Narrow"/>
              </a:defRPr>
            </a:lvl8pPr>
            <a:lvl9pPr marL="0" lvl="8" indent="0" algn="r">
              <a:spcBef>
                <a:spcPts val="0"/>
              </a:spcBef>
              <a:buNone/>
              <a:defRPr sz="700">
                <a:solidFill>
                  <a:srgbClr val="F0F0F0"/>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
        <p:nvSpPr>
          <p:cNvPr id="130" name="Google Shape;130;p62"/>
          <p:cNvSpPr txBox="1">
            <a:spLocks noGrp="1"/>
          </p:cNvSpPr>
          <p:nvPr>
            <p:ph type="body" idx="1"/>
          </p:nvPr>
        </p:nvSpPr>
        <p:spPr>
          <a:xfrm>
            <a:off x="7285383" y="755998"/>
            <a:ext cx="4516092" cy="4679999"/>
          </a:xfrm>
          <a:prstGeom prst="rect">
            <a:avLst/>
          </a:prstGeom>
          <a:noFill/>
          <a:ln>
            <a:noFill/>
          </a:ln>
        </p:spPr>
        <p:txBody>
          <a:bodyPr spcFirstLastPara="1" wrap="square" lIns="0" tIns="0" rIns="0" bIns="0" anchor="t" anchorCtr="0">
            <a:noAutofit/>
          </a:bodyPr>
          <a:lstStyle>
            <a:lvl1pPr marL="457200" lvl="0" indent="-228600" algn="l">
              <a:lnSpc>
                <a:spcPct val="111111"/>
              </a:lnSpc>
              <a:spcBef>
                <a:spcPts val="0"/>
              </a:spcBef>
              <a:spcAft>
                <a:spcPts val="0"/>
              </a:spcAft>
              <a:buClr>
                <a:schemeClr val="dk1"/>
              </a:buClr>
              <a:buSzPts val="1800"/>
              <a:buFont typeface="Arial Narrow"/>
              <a:buNone/>
              <a:defRPr>
                <a:solidFill>
                  <a:schemeClr val="dk1"/>
                </a:solidFill>
              </a:defRPr>
            </a:lvl1pPr>
            <a:lvl2pPr marL="914400" lvl="1" indent="-342900" algn="l">
              <a:lnSpc>
                <a:spcPct val="111111"/>
              </a:lnSpc>
              <a:spcBef>
                <a:spcPts val="0"/>
              </a:spcBef>
              <a:spcAft>
                <a:spcPts val="0"/>
              </a:spcAft>
              <a:buClr>
                <a:schemeClr val="dk1"/>
              </a:buClr>
              <a:buSzPts val="1800"/>
              <a:buChar char="•"/>
              <a:defRPr/>
            </a:lvl2pPr>
            <a:lvl3pPr marL="1371600" lvl="2" indent="-342900" algn="l">
              <a:lnSpc>
                <a:spcPct val="111111"/>
              </a:lnSpc>
              <a:spcBef>
                <a:spcPts val="0"/>
              </a:spcBef>
              <a:spcAft>
                <a:spcPts val="0"/>
              </a:spcAft>
              <a:buClr>
                <a:schemeClr val="dk1"/>
              </a:buClr>
              <a:buSzPts val="1800"/>
              <a:buChar char="•"/>
              <a:defRPr/>
            </a:lvl3pPr>
            <a:lvl4pPr marL="1828800" lvl="3" indent="-342900" algn="l">
              <a:lnSpc>
                <a:spcPct val="111111"/>
              </a:lnSpc>
              <a:spcBef>
                <a:spcPts val="0"/>
              </a:spcBef>
              <a:spcAft>
                <a:spcPts val="0"/>
              </a:spcAft>
              <a:buClr>
                <a:schemeClr val="dk1"/>
              </a:buClr>
              <a:buSzPts val="1800"/>
              <a:buAutoNum type="arabicPeriod"/>
              <a:defRPr/>
            </a:lvl4pPr>
            <a:lvl5pPr marL="2286000" lvl="4" indent="-342900" algn="l">
              <a:lnSpc>
                <a:spcPct val="111111"/>
              </a:lnSpc>
              <a:spcBef>
                <a:spcPts val="0"/>
              </a:spcBef>
              <a:spcAft>
                <a:spcPts val="0"/>
              </a:spcAft>
              <a:buClr>
                <a:schemeClr val="dk1"/>
              </a:buClr>
              <a:buSzPts val="1800"/>
              <a:buAutoNum type="alphaLcPeriod"/>
              <a:defRPr/>
            </a:lvl5pPr>
            <a:lvl6pPr marL="2743200" lvl="5" indent="-342900" algn="l">
              <a:lnSpc>
                <a:spcPct val="111111"/>
              </a:lnSpc>
              <a:spcBef>
                <a:spcPts val="0"/>
              </a:spcBef>
              <a:spcAft>
                <a:spcPts val="0"/>
              </a:spcAft>
              <a:buClr>
                <a:schemeClr val="dk1"/>
              </a:buClr>
              <a:buSzPts val="1800"/>
              <a:buAutoNum type="romanLcPeriod"/>
              <a:defRPr/>
            </a:lvl6pPr>
            <a:lvl7pPr marL="3200400" lvl="6" indent="-228600" algn="l">
              <a:lnSpc>
                <a:spcPct val="138888"/>
              </a:lnSpc>
              <a:spcBef>
                <a:spcPts val="0"/>
              </a:spcBef>
              <a:spcAft>
                <a:spcPts val="0"/>
              </a:spcAft>
              <a:buClr>
                <a:schemeClr val="dk1"/>
              </a:buClr>
              <a:buSzPts val="1800"/>
              <a:buNone/>
              <a:defRPr/>
            </a:lvl7pPr>
            <a:lvl8pPr marL="3657600" lvl="7" indent="-228600" algn="l">
              <a:lnSpc>
                <a:spcPct val="111111"/>
              </a:lnSpc>
              <a:spcBef>
                <a:spcPts val="0"/>
              </a:spcBef>
              <a:spcAft>
                <a:spcPts val="0"/>
              </a:spcAft>
              <a:buClr>
                <a:schemeClr val="dk1"/>
              </a:buClr>
              <a:buSzPts val="1800"/>
              <a:buNone/>
              <a:defRPr/>
            </a:lvl8pPr>
            <a:lvl9pPr marL="4114800" lvl="8" indent="-228600" algn="l">
              <a:lnSpc>
                <a:spcPct val="111111"/>
              </a:lnSpc>
              <a:spcBef>
                <a:spcPts val="0"/>
              </a:spcBef>
              <a:spcAft>
                <a:spcPts val="0"/>
              </a:spcAft>
              <a:buClr>
                <a:schemeClr val="dk1"/>
              </a:buClr>
              <a:buSzPts val="1800"/>
              <a:buNone/>
              <a:defRPr/>
            </a:lvl9pPr>
          </a:lstStyle>
          <a:p>
            <a:endParaRPr/>
          </a:p>
        </p:txBody>
      </p:sp>
      <p:sp>
        <p:nvSpPr>
          <p:cNvPr id="131" name="Google Shape;131;p62"/>
          <p:cNvSpPr txBox="1">
            <a:spLocks noGrp="1"/>
          </p:cNvSpPr>
          <p:nvPr>
            <p:ph type="body" idx="2"/>
          </p:nvPr>
        </p:nvSpPr>
        <p:spPr>
          <a:xfrm>
            <a:off x="6564000" y="755999"/>
            <a:ext cx="523721" cy="4679999"/>
          </a:xfrm>
          <a:prstGeom prst="rect">
            <a:avLst/>
          </a:prstGeom>
          <a:noFill/>
          <a:ln>
            <a:noFill/>
          </a:ln>
        </p:spPr>
        <p:txBody>
          <a:bodyPr spcFirstLastPara="1" wrap="square" lIns="0" tIns="0" rIns="0" bIns="0" anchor="t" anchorCtr="0">
            <a:noAutofit/>
          </a:bodyPr>
          <a:lstStyle>
            <a:lvl1pPr marL="457200" lvl="0" indent="-228600" algn="l">
              <a:lnSpc>
                <a:spcPct val="111111"/>
              </a:lnSpc>
              <a:spcBef>
                <a:spcPts val="0"/>
              </a:spcBef>
              <a:spcAft>
                <a:spcPts val="0"/>
              </a:spcAft>
              <a:buClr>
                <a:schemeClr val="dk1"/>
              </a:buClr>
              <a:buSzPts val="1800"/>
              <a:buFont typeface="Arial Narrow"/>
              <a:buNone/>
              <a:defRPr>
                <a:solidFill>
                  <a:schemeClr val="dk1"/>
                </a:solidFill>
              </a:defRPr>
            </a:lvl1pPr>
            <a:lvl2pPr marL="914400" lvl="1" indent="-342900" algn="l">
              <a:lnSpc>
                <a:spcPct val="111111"/>
              </a:lnSpc>
              <a:spcBef>
                <a:spcPts val="0"/>
              </a:spcBef>
              <a:spcAft>
                <a:spcPts val="0"/>
              </a:spcAft>
              <a:buClr>
                <a:schemeClr val="dk1"/>
              </a:buClr>
              <a:buSzPts val="1800"/>
              <a:buChar char="•"/>
              <a:defRPr/>
            </a:lvl2pPr>
            <a:lvl3pPr marL="1371600" lvl="2" indent="-342900" algn="l">
              <a:lnSpc>
                <a:spcPct val="111111"/>
              </a:lnSpc>
              <a:spcBef>
                <a:spcPts val="0"/>
              </a:spcBef>
              <a:spcAft>
                <a:spcPts val="0"/>
              </a:spcAft>
              <a:buClr>
                <a:schemeClr val="dk1"/>
              </a:buClr>
              <a:buSzPts val="1800"/>
              <a:buChar char="•"/>
              <a:defRPr/>
            </a:lvl3pPr>
            <a:lvl4pPr marL="1828800" lvl="3" indent="-342900" algn="l">
              <a:lnSpc>
                <a:spcPct val="111111"/>
              </a:lnSpc>
              <a:spcBef>
                <a:spcPts val="0"/>
              </a:spcBef>
              <a:spcAft>
                <a:spcPts val="0"/>
              </a:spcAft>
              <a:buClr>
                <a:schemeClr val="dk1"/>
              </a:buClr>
              <a:buSzPts val="1800"/>
              <a:buAutoNum type="arabicPeriod"/>
              <a:defRPr/>
            </a:lvl4pPr>
            <a:lvl5pPr marL="2286000" lvl="4" indent="-342900" algn="l">
              <a:lnSpc>
                <a:spcPct val="111111"/>
              </a:lnSpc>
              <a:spcBef>
                <a:spcPts val="0"/>
              </a:spcBef>
              <a:spcAft>
                <a:spcPts val="0"/>
              </a:spcAft>
              <a:buClr>
                <a:schemeClr val="dk1"/>
              </a:buClr>
              <a:buSzPts val="1800"/>
              <a:buAutoNum type="alphaLcPeriod"/>
              <a:defRPr/>
            </a:lvl5pPr>
            <a:lvl6pPr marL="2743200" lvl="5" indent="-342900" algn="l">
              <a:lnSpc>
                <a:spcPct val="111111"/>
              </a:lnSpc>
              <a:spcBef>
                <a:spcPts val="0"/>
              </a:spcBef>
              <a:spcAft>
                <a:spcPts val="0"/>
              </a:spcAft>
              <a:buClr>
                <a:schemeClr val="dk1"/>
              </a:buClr>
              <a:buSzPts val="1800"/>
              <a:buAutoNum type="romanLcPeriod"/>
              <a:defRPr/>
            </a:lvl6pPr>
            <a:lvl7pPr marL="3200400" lvl="6" indent="-228600" algn="l">
              <a:lnSpc>
                <a:spcPct val="138888"/>
              </a:lnSpc>
              <a:spcBef>
                <a:spcPts val="0"/>
              </a:spcBef>
              <a:spcAft>
                <a:spcPts val="0"/>
              </a:spcAft>
              <a:buClr>
                <a:schemeClr val="dk1"/>
              </a:buClr>
              <a:buSzPts val="1800"/>
              <a:buNone/>
              <a:defRPr/>
            </a:lvl7pPr>
            <a:lvl8pPr marL="3657600" lvl="7" indent="-228600" algn="l">
              <a:lnSpc>
                <a:spcPct val="111111"/>
              </a:lnSpc>
              <a:spcBef>
                <a:spcPts val="0"/>
              </a:spcBef>
              <a:spcAft>
                <a:spcPts val="0"/>
              </a:spcAft>
              <a:buClr>
                <a:schemeClr val="dk1"/>
              </a:buClr>
              <a:buSzPts val="1800"/>
              <a:buNone/>
              <a:defRPr/>
            </a:lvl8pPr>
            <a:lvl9pPr marL="4114800" lvl="8" indent="-228600" algn="l">
              <a:lnSpc>
                <a:spcPct val="111111"/>
              </a:lnSpc>
              <a:spcBef>
                <a:spcPts val="0"/>
              </a:spcBef>
              <a:spcAft>
                <a:spcPts val="0"/>
              </a:spcAft>
              <a:buClr>
                <a:schemeClr val="dk1"/>
              </a:buClr>
              <a:buSzPts val="1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hapter pink">
  <p:cSld name="Chapter pink">
    <p:bg>
      <p:bgPr>
        <a:solidFill>
          <a:schemeClr val="lt1"/>
        </a:solidFill>
        <a:effectLst/>
      </p:bgPr>
    </p:bg>
    <p:spTree>
      <p:nvGrpSpPr>
        <p:cNvPr id="1" name="Shape 24"/>
        <p:cNvGrpSpPr/>
        <p:nvPr/>
      </p:nvGrpSpPr>
      <p:grpSpPr>
        <a:xfrm>
          <a:off x="0" y="0"/>
          <a:ext cx="0" cy="0"/>
          <a:chOff x="0" y="0"/>
          <a:chExt cx="0" cy="0"/>
        </a:xfrm>
      </p:grpSpPr>
      <p:pic>
        <p:nvPicPr>
          <p:cNvPr id="25" name="Google Shape;25;p49"/>
          <p:cNvPicPr preferRelativeResize="0"/>
          <p:nvPr/>
        </p:nvPicPr>
        <p:blipFill rotWithShape="1">
          <a:blip r:embed="rId2">
            <a:alphaModFix/>
          </a:blip>
          <a:srcRect/>
          <a:stretch/>
        </p:blipFill>
        <p:spPr>
          <a:xfrm>
            <a:off x="6065520" y="-1"/>
            <a:ext cx="6126480" cy="6858000"/>
          </a:xfrm>
          <a:prstGeom prst="rect">
            <a:avLst/>
          </a:prstGeom>
          <a:noFill/>
          <a:ln>
            <a:noFill/>
          </a:ln>
        </p:spPr>
      </p:pic>
      <p:sp>
        <p:nvSpPr>
          <p:cNvPr id="26" name="Google Shape;26;p49"/>
          <p:cNvSpPr txBox="1">
            <a:spLocks noGrp="1"/>
          </p:cNvSpPr>
          <p:nvPr>
            <p:ph type="dt" idx="10"/>
          </p:nvPr>
        </p:nvSpPr>
        <p:spPr>
          <a:xfrm>
            <a:off x="6378575" y="7020000"/>
            <a:ext cx="709146"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9"/>
          <p:cNvSpPr txBox="1">
            <a:spLocks noGrp="1"/>
          </p:cNvSpPr>
          <p:nvPr>
            <p:ph type="ftr" idx="11"/>
          </p:nvPr>
        </p:nvSpPr>
        <p:spPr>
          <a:xfrm>
            <a:off x="1572518" y="7020000"/>
            <a:ext cx="4237202"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9"/>
          <p:cNvSpPr txBox="1">
            <a:spLocks noGrp="1"/>
          </p:cNvSpPr>
          <p:nvPr>
            <p:ph type="sldNum" idx="12"/>
          </p:nvPr>
        </p:nvSpPr>
        <p:spPr>
          <a:xfrm>
            <a:off x="762545" y="7020000"/>
            <a:ext cx="511175" cy="180000"/>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rgbClr val="F0F0F0"/>
                </a:solidFill>
                <a:latin typeface="Arial Narrow"/>
                <a:ea typeface="Arial Narrow"/>
                <a:cs typeface="Arial Narrow"/>
                <a:sym typeface="Arial Narrow"/>
              </a:defRPr>
            </a:lvl1pPr>
            <a:lvl2pPr marL="0" lvl="1" indent="0" algn="r">
              <a:spcBef>
                <a:spcPts val="0"/>
              </a:spcBef>
              <a:buNone/>
              <a:defRPr sz="700" b="0" i="0" u="none" strike="noStrike" cap="none">
                <a:solidFill>
                  <a:srgbClr val="F0F0F0"/>
                </a:solidFill>
                <a:latin typeface="Arial Narrow"/>
                <a:ea typeface="Arial Narrow"/>
                <a:cs typeface="Arial Narrow"/>
                <a:sym typeface="Arial Narrow"/>
              </a:defRPr>
            </a:lvl2pPr>
            <a:lvl3pPr marL="0" lvl="2" indent="0" algn="r">
              <a:spcBef>
                <a:spcPts val="0"/>
              </a:spcBef>
              <a:buNone/>
              <a:defRPr sz="700" b="0" i="0" u="none" strike="noStrike" cap="none">
                <a:solidFill>
                  <a:srgbClr val="F0F0F0"/>
                </a:solidFill>
                <a:latin typeface="Arial Narrow"/>
                <a:ea typeface="Arial Narrow"/>
                <a:cs typeface="Arial Narrow"/>
                <a:sym typeface="Arial Narrow"/>
              </a:defRPr>
            </a:lvl3pPr>
            <a:lvl4pPr marL="0" lvl="3" indent="0" algn="r">
              <a:spcBef>
                <a:spcPts val="0"/>
              </a:spcBef>
              <a:buNone/>
              <a:defRPr sz="700" b="0" i="0" u="none" strike="noStrike" cap="none">
                <a:solidFill>
                  <a:srgbClr val="F0F0F0"/>
                </a:solidFill>
                <a:latin typeface="Arial Narrow"/>
                <a:ea typeface="Arial Narrow"/>
                <a:cs typeface="Arial Narrow"/>
                <a:sym typeface="Arial Narrow"/>
              </a:defRPr>
            </a:lvl4pPr>
            <a:lvl5pPr marL="0" lvl="4" indent="0" algn="r">
              <a:spcBef>
                <a:spcPts val="0"/>
              </a:spcBef>
              <a:buNone/>
              <a:defRPr sz="700" b="0" i="0" u="none" strike="noStrike" cap="none">
                <a:solidFill>
                  <a:srgbClr val="F0F0F0"/>
                </a:solidFill>
                <a:latin typeface="Arial Narrow"/>
                <a:ea typeface="Arial Narrow"/>
                <a:cs typeface="Arial Narrow"/>
                <a:sym typeface="Arial Narrow"/>
              </a:defRPr>
            </a:lvl5pPr>
            <a:lvl6pPr marL="0" lvl="5" indent="0" algn="r">
              <a:spcBef>
                <a:spcPts val="0"/>
              </a:spcBef>
              <a:buNone/>
              <a:defRPr sz="700" b="0" i="0" u="none" strike="noStrike" cap="none">
                <a:solidFill>
                  <a:srgbClr val="F0F0F0"/>
                </a:solidFill>
                <a:latin typeface="Arial Narrow"/>
                <a:ea typeface="Arial Narrow"/>
                <a:cs typeface="Arial Narrow"/>
                <a:sym typeface="Arial Narrow"/>
              </a:defRPr>
            </a:lvl6pPr>
            <a:lvl7pPr marL="0" lvl="6" indent="0" algn="r">
              <a:spcBef>
                <a:spcPts val="0"/>
              </a:spcBef>
              <a:buNone/>
              <a:defRPr sz="700" b="0" i="0" u="none" strike="noStrike" cap="none">
                <a:solidFill>
                  <a:srgbClr val="F0F0F0"/>
                </a:solidFill>
                <a:latin typeface="Arial Narrow"/>
                <a:ea typeface="Arial Narrow"/>
                <a:cs typeface="Arial Narrow"/>
                <a:sym typeface="Arial Narrow"/>
              </a:defRPr>
            </a:lvl7pPr>
            <a:lvl8pPr marL="0" lvl="7" indent="0" algn="r">
              <a:spcBef>
                <a:spcPts val="0"/>
              </a:spcBef>
              <a:buNone/>
              <a:defRPr sz="700" b="0" i="0" u="none" strike="noStrike" cap="none">
                <a:solidFill>
                  <a:srgbClr val="F0F0F0"/>
                </a:solidFill>
                <a:latin typeface="Arial Narrow"/>
                <a:ea typeface="Arial Narrow"/>
                <a:cs typeface="Arial Narrow"/>
                <a:sym typeface="Arial Narrow"/>
              </a:defRPr>
            </a:lvl8pPr>
            <a:lvl9pPr marL="0" lvl="8" indent="0" algn="r">
              <a:spcBef>
                <a:spcPts val="0"/>
              </a:spcBef>
              <a:buNone/>
              <a:defRPr sz="700" b="0" i="0" u="none" strike="noStrike" cap="none">
                <a:solidFill>
                  <a:srgbClr val="F0F0F0"/>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49"/>
          <p:cNvSpPr txBox="1">
            <a:spLocks noGrp="1"/>
          </p:cNvSpPr>
          <p:nvPr>
            <p:ph type="subTitle" idx="1"/>
          </p:nvPr>
        </p:nvSpPr>
        <p:spPr>
          <a:xfrm>
            <a:off x="1245601" y="3092149"/>
            <a:ext cx="4878000" cy="15147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9A9A9C"/>
              </a:buClr>
              <a:buSzPts val="2000"/>
              <a:buNone/>
              <a:defRPr sz="2000" b="1" cap="none">
                <a:solidFill>
                  <a:srgbClr val="9A9A9C"/>
                </a:solidFill>
              </a:defRPr>
            </a:lvl1pPr>
            <a:lvl2pPr lvl="1" algn="ctr">
              <a:lnSpc>
                <a:spcPct val="100000"/>
              </a:lnSpc>
              <a:spcBef>
                <a:spcPts val="0"/>
              </a:spcBef>
              <a:spcAft>
                <a:spcPts val="0"/>
              </a:spcAft>
              <a:buClr>
                <a:schemeClr val="dk1"/>
              </a:buClr>
              <a:buSzPts val="2000"/>
              <a:buNone/>
              <a:defRPr sz="2000"/>
            </a:lvl2pPr>
            <a:lvl3pPr lvl="2" algn="ctr">
              <a:lnSpc>
                <a:spcPct val="111111"/>
              </a:lnSpc>
              <a:spcBef>
                <a:spcPts val="0"/>
              </a:spcBef>
              <a:spcAft>
                <a:spcPts val="0"/>
              </a:spcAft>
              <a:buClr>
                <a:schemeClr val="dk1"/>
              </a:buClr>
              <a:buSzPts val="1800"/>
              <a:buNone/>
              <a:defRPr sz="1800"/>
            </a:lvl3pPr>
            <a:lvl4pPr lvl="3" algn="ctr">
              <a:lnSpc>
                <a:spcPct val="125000"/>
              </a:lnSpc>
              <a:spcBef>
                <a:spcPts val="0"/>
              </a:spcBef>
              <a:spcAft>
                <a:spcPts val="0"/>
              </a:spcAft>
              <a:buClr>
                <a:schemeClr val="dk1"/>
              </a:buClr>
              <a:buSzPts val="1600"/>
              <a:buNone/>
              <a:defRPr sz="1600"/>
            </a:lvl4pPr>
            <a:lvl5pPr lvl="4" algn="ctr">
              <a:lnSpc>
                <a:spcPct val="125000"/>
              </a:lnSpc>
              <a:spcBef>
                <a:spcPts val="0"/>
              </a:spcBef>
              <a:spcAft>
                <a:spcPts val="0"/>
              </a:spcAft>
              <a:buClr>
                <a:schemeClr val="dk1"/>
              </a:buClr>
              <a:buSzPts val="1600"/>
              <a:buNone/>
              <a:defRPr sz="1600"/>
            </a:lvl5pPr>
            <a:lvl6pPr lvl="5" algn="ctr">
              <a:lnSpc>
                <a:spcPct val="125000"/>
              </a:lnSpc>
              <a:spcBef>
                <a:spcPts val="0"/>
              </a:spcBef>
              <a:spcAft>
                <a:spcPts val="0"/>
              </a:spcAft>
              <a:buClr>
                <a:schemeClr val="dk1"/>
              </a:buClr>
              <a:buSzPts val="1600"/>
              <a:buNone/>
              <a:defRPr sz="1600"/>
            </a:lvl6pPr>
            <a:lvl7pPr lvl="6" algn="ctr">
              <a:lnSpc>
                <a:spcPct val="156250"/>
              </a:lnSpc>
              <a:spcBef>
                <a:spcPts val="0"/>
              </a:spcBef>
              <a:spcAft>
                <a:spcPts val="0"/>
              </a:spcAft>
              <a:buClr>
                <a:schemeClr val="dk1"/>
              </a:buClr>
              <a:buSzPts val="1600"/>
              <a:buFont typeface="Arial Narrow"/>
              <a:buNone/>
              <a:defRPr sz="1600"/>
            </a:lvl7pPr>
            <a:lvl8pPr lvl="7" algn="ctr">
              <a:lnSpc>
                <a:spcPct val="125000"/>
              </a:lnSpc>
              <a:spcBef>
                <a:spcPts val="0"/>
              </a:spcBef>
              <a:spcAft>
                <a:spcPts val="0"/>
              </a:spcAft>
              <a:buClr>
                <a:schemeClr val="dk1"/>
              </a:buClr>
              <a:buSzPts val="1600"/>
              <a:buFont typeface="Arial Narrow"/>
              <a:buNone/>
              <a:defRPr sz="1600"/>
            </a:lvl8pPr>
            <a:lvl9pPr lvl="8" algn="ctr">
              <a:lnSpc>
                <a:spcPct val="125000"/>
              </a:lnSpc>
              <a:spcBef>
                <a:spcPts val="0"/>
              </a:spcBef>
              <a:spcAft>
                <a:spcPts val="0"/>
              </a:spcAft>
              <a:buClr>
                <a:schemeClr val="dk1"/>
              </a:buClr>
              <a:buSzPts val="1600"/>
              <a:buNone/>
              <a:defRPr sz="1600"/>
            </a:lvl9pPr>
          </a:lstStyle>
          <a:p>
            <a:endParaRPr/>
          </a:p>
        </p:txBody>
      </p:sp>
      <p:sp>
        <p:nvSpPr>
          <p:cNvPr id="30" name="Google Shape;30;p49"/>
          <p:cNvSpPr txBox="1">
            <a:spLocks noGrp="1"/>
          </p:cNvSpPr>
          <p:nvPr>
            <p:ph type="ctrTitle"/>
          </p:nvPr>
        </p:nvSpPr>
        <p:spPr>
          <a:xfrm>
            <a:off x="1245601" y="2010778"/>
            <a:ext cx="4878000" cy="972000"/>
          </a:xfrm>
          <a:prstGeom prst="rect">
            <a:avLst/>
          </a:prstGeom>
          <a:noFill/>
          <a:ln>
            <a:noFill/>
          </a:ln>
        </p:spPr>
        <p:txBody>
          <a:bodyPr spcFirstLastPara="1" wrap="square" lIns="0" tIns="0" rIns="0" bIns="0" anchor="b" anchorCtr="0">
            <a:noAutofit/>
          </a:bodyPr>
          <a:lstStyle>
            <a:lvl1pPr lvl="0" algn="l">
              <a:lnSpc>
                <a:spcPct val="108333"/>
              </a:lnSpc>
              <a:spcBef>
                <a:spcPts val="0"/>
              </a:spcBef>
              <a:spcAft>
                <a:spcPts val="0"/>
              </a:spcAft>
              <a:buClr>
                <a:schemeClr val="dk1"/>
              </a:buClr>
              <a:buSzPts val="3600"/>
              <a:buFont typeface="Arial Narrow"/>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9"/>
          <p:cNvSpPr txBox="1">
            <a:spLocks noGrp="1"/>
          </p:cNvSpPr>
          <p:nvPr>
            <p:ph type="body" idx="2"/>
          </p:nvPr>
        </p:nvSpPr>
        <p:spPr>
          <a:xfrm>
            <a:off x="755650" y="2507102"/>
            <a:ext cx="489952" cy="426900"/>
          </a:xfrm>
          <a:prstGeom prst="rect">
            <a:avLst/>
          </a:prstGeom>
          <a:noFill/>
          <a:ln>
            <a:noFill/>
          </a:ln>
        </p:spPr>
        <p:txBody>
          <a:bodyPr spcFirstLastPara="1" wrap="square" lIns="0" tIns="108000" rIns="0" bIns="0" anchor="b" anchorCtr="0">
            <a:noAutofit/>
          </a:bodyPr>
          <a:lstStyle>
            <a:lvl1pPr marL="457200" lvl="0" indent="-228600" algn="l">
              <a:lnSpc>
                <a:spcPct val="100000"/>
              </a:lnSpc>
              <a:spcBef>
                <a:spcPts val="0"/>
              </a:spcBef>
              <a:spcAft>
                <a:spcPts val="0"/>
              </a:spcAft>
              <a:buClr>
                <a:schemeClr val="dk1"/>
              </a:buClr>
              <a:buSzPts val="2100"/>
              <a:buFont typeface="Arial Narrow"/>
              <a:buNone/>
              <a:defRPr sz="2100">
                <a:solidFill>
                  <a:schemeClr val="dk1"/>
                </a:solidFill>
              </a:defRPr>
            </a:lvl1pPr>
            <a:lvl2pPr marL="914400" lvl="1" indent="-342900" algn="l">
              <a:lnSpc>
                <a:spcPct val="111111"/>
              </a:lnSpc>
              <a:spcBef>
                <a:spcPts val="0"/>
              </a:spcBef>
              <a:spcAft>
                <a:spcPts val="0"/>
              </a:spcAft>
              <a:buClr>
                <a:schemeClr val="dk1"/>
              </a:buClr>
              <a:buSzPts val="1800"/>
              <a:buChar char="•"/>
              <a:defRPr/>
            </a:lvl2pPr>
            <a:lvl3pPr marL="1371600" lvl="2" indent="-342900" algn="l">
              <a:lnSpc>
                <a:spcPct val="111111"/>
              </a:lnSpc>
              <a:spcBef>
                <a:spcPts val="0"/>
              </a:spcBef>
              <a:spcAft>
                <a:spcPts val="0"/>
              </a:spcAft>
              <a:buClr>
                <a:schemeClr val="dk1"/>
              </a:buClr>
              <a:buSzPts val="1800"/>
              <a:buChar char="•"/>
              <a:defRPr/>
            </a:lvl3pPr>
            <a:lvl4pPr marL="1828800" lvl="3" indent="-342900" algn="l">
              <a:lnSpc>
                <a:spcPct val="111111"/>
              </a:lnSpc>
              <a:spcBef>
                <a:spcPts val="0"/>
              </a:spcBef>
              <a:spcAft>
                <a:spcPts val="0"/>
              </a:spcAft>
              <a:buClr>
                <a:schemeClr val="dk1"/>
              </a:buClr>
              <a:buSzPts val="1800"/>
              <a:buAutoNum type="arabicPeriod"/>
              <a:defRPr/>
            </a:lvl4pPr>
            <a:lvl5pPr marL="2286000" lvl="4" indent="-342900" algn="l">
              <a:lnSpc>
                <a:spcPct val="111111"/>
              </a:lnSpc>
              <a:spcBef>
                <a:spcPts val="0"/>
              </a:spcBef>
              <a:spcAft>
                <a:spcPts val="0"/>
              </a:spcAft>
              <a:buClr>
                <a:schemeClr val="dk1"/>
              </a:buClr>
              <a:buSzPts val="1800"/>
              <a:buAutoNum type="alphaLcPeriod"/>
              <a:defRPr/>
            </a:lvl5pPr>
            <a:lvl6pPr marL="2743200" lvl="5" indent="-342900" algn="l">
              <a:lnSpc>
                <a:spcPct val="111111"/>
              </a:lnSpc>
              <a:spcBef>
                <a:spcPts val="0"/>
              </a:spcBef>
              <a:spcAft>
                <a:spcPts val="0"/>
              </a:spcAft>
              <a:buClr>
                <a:schemeClr val="dk1"/>
              </a:buClr>
              <a:buSzPts val="1800"/>
              <a:buAutoNum type="romanLcPeriod"/>
              <a:defRPr/>
            </a:lvl6pPr>
            <a:lvl7pPr marL="3200400" lvl="6" indent="-228600" algn="l">
              <a:lnSpc>
                <a:spcPct val="138888"/>
              </a:lnSpc>
              <a:spcBef>
                <a:spcPts val="0"/>
              </a:spcBef>
              <a:spcAft>
                <a:spcPts val="0"/>
              </a:spcAft>
              <a:buClr>
                <a:schemeClr val="dk1"/>
              </a:buClr>
              <a:buSzPts val="1800"/>
              <a:buNone/>
              <a:defRPr/>
            </a:lvl7pPr>
            <a:lvl8pPr marL="3657600" lvl="7" indent="-228600" algn="l">
              <a:lnSpc>
                <a:spcPct val="111111"/>
              </a:lnSpc>
              <a:spcBef>
                <a:spcPts val="0"/>
              </a:spcBef>
              <a:spcAft>
                <a:spcPts val="0"/>
              </a:spcAft>
              <a:buClr>
                <a:schemeClr val="dk1"/>
              </a:buClr>
              <a:buSzPts val="1800"/>
              <a:buNone/>
              <a:defRPr/>
            </a:lvl8pPr>
            <a:lvl9pPr marL="4114800" lvl="8" indent="-228600" algn="l">
              <a:lnSpc>
                <a:spcPct val="111111"/>
              </a:lnSpc>
              <a:spcBef>
                <a:spcPts val="0"/>
              </a:spcBef>
              <a:spcAft>
                <a:spcPts val="0"/>
              </a:spcAft>
              <a:buClr>
                <a:schemeClr val="dk1"/>
              </a:buClr>
              <a:buSzPts val="1800"/>
              <a:buNone/>
              <a:defRPr/>
            </a:lvl9pPr>
          </a:lstStyle>
          <a:p>
            <a:endParaRPr/>
          </a:p>
        </p:txBody>
      </p:sp>
      <p:pic>
        <p:nvPicPr>
          <p:cNvPr id="32" name="Google Shape;32;p49" descr="A picture containing drawing&#10;&#10;Description automatically generated"/>
          <p:cNvPicPr preferRelativeResize="0"/>
          <p:nvPr/>
        </p:nvPicPr>
        <p:blipFill rotWithShape="1">
          <a:blip r:embed="rId3">
            <a:alphaModFix/>
          </a:blip>
          <a:srcRect/>
          <a:stretch/>
        </p:blipFill>
        <p:spPr>
          <a:xfrm>
            <a:off x="9394825" y="5819796"/>
            <a:ext cx="2187575" cy="628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ext column and picture right">
  <p:cSld name="Text column and picture right">
    <p:bg>
      <p:bgPr>
        <a:solidFill>
          <a:schemeClr val="lt1"/>
        </a:solidFill>
        <a:effectLst/>
      </p:bgPr>
    </p:bg>
    <p:spTree>
      <p:nvGrpSpPr>
        <p:cNvPr id="1" name="Shape 33"/>
        <p:cNvGrpSpPr/>
        <p:nvPr/>
      </p:nvGrpSpPr>
      <p:grpSpPr>
        <a:xfrm>
          <a:off x="0" y="0"/>
          <a:ext cx="0" cy="0"/>
          <a:chOff x="0" y="0"/>
          <a:chExt cx="0" cy="0"/>
        </a:xfrm>
      </p:grpSpPr>
      <p:sp>
        <p:nvSpPr>
          <p:cNvPr id="34" name="Google Shape;34;p50"/>
          <p:cNvSpPr>
            <a:spLocks noGrp="1"/>
          </p:cNvSpPr>
          <p:nvPr>
            <p:ph type="pic" idx="2"/>
          </p:nvPr>
        </p:nvSpPr>
        <p:spPr>
          <a:xfrm>
            <a:off x="6378000" y="0"/>
            <a:ext cx="5814000" cy="6858000"/>
          </a:xfrm>
          <a:prstGeom prst="rect">
            <a:avLst/>
          </a:prstGeom>
          <a:solidFill>
            <a:srgbClr val="DCDCDE"/>
          </a:solidFill>
          <a:ln>
            <a:noFill/>
          </a:ln>
        </p:spPr>
      </p:sp>
      <p:sp>
        <p:nvSpPr>
          <p:cNvPr id="35" name="Google Shape;35;p50"/>
          <p:cNvSpPr txBox="1">
            <a:spLocks noGrp="1"/>
          </p:cNvSpPr>
          <p:nvPr>
            <p:ph type="dt" idx="10"/>
          </p:nvPr>
        </p:nvSpPr>
        <p:spPr>
          <a:xfrm>
            <a:off x="6378575" y="7020000"/>
            <a:ext cx="709146"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0"/>
          <p:cNvSpPr txBox="1">
            <a:spLocks noGrp="1"/>
          </p:cNvSpPr>
          <p:nvPr>
            <p:ph type="ftr" idx="11"/>
          </p:nvPr>
        </p:nvSpPr>
        <p:spPr>
          <a:xfrm>
            <a:off x="1572518" y="7020000"/>
            <a:ext cx="4237202"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0"/>
          <p:cNvSpPr txBox="1">
            <a:spLocks noGrp="1"/>
          </p:cNvSpPr>
          <p:nvPr>
            <p:ph type="sldNum" idx="12"/>
          </p:nvPr>
        </p:nvSpPr>
        <p:spPr>
          <a:xfrm>
            <a:off x="762545" y="7020000"/>
            <a:ext cx="511175" cy="180000"/>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rgbClr val="F0F0F0"/>
                </a:solidFill>
                <a:latin typeface="Arial Narrow"/>
                <a:ea typeface="Arial Narrow"/>
                <a:cs typeface="Arial Narrow"/>
                <a:sym typeface="Arial Narrow"/>
              </a:defRPr>
            </a:lvl1pPr>
            <a:lvl2pPr marL="0" lvl="1" indent="0" algn="r">
              <a:spcBef>
                <a:spcPts val="0"/>
              </a:spcBef>
              <a:buNone/>
              <a:defRPr sz="700" b="0" i="0" u="none" strike="noStrike" cap="none">
                <a:solidFill>
                  <a:srgbClr val="F0F0F0"/>
                </a:solidFill>
                <a:latin typeface="Arial Narrow"/>
                <a:ea typeface="Arial Narrow"/>
                <a:cs typeface="Arial Narrow"/>
                <a:sym typeface="Arial Narrow"/>
              </a:defRPr>
            </a:lvl2pPr>
            <a:lvl3pPr marL="0" lvl="2" indent="0" algn="r">
              <a:spcBef>
                <a:spcPts val="0"/>
              </a:spcBef>
              <a:buNone/>
              <a:defRPr sz="700" b="0" i="0" u="none" strike="noStrike" cap="none">
                <a:solidFill>
                  <a:srgbClr val="F0F0F0"/>
                </a:solidFill>
                <a:latin typeface="Arial Narrow"/>
                <a:ea typeface="Arial Narrow"/>
                <a:cs typeface="Arial Narrow"/>
                <a:sym typeface="Arial Narrow"/>
              </a:defRPr>
            </a:lvl3pPr>
            <a:lvl4pPr marL="0" lvl="3" indent="0" algn="r">
              <a:spcBef>
                <a:spcPts val="0"/>
              </a:spcBef>
              <a:buNone/>
              <a:defRPr sz="700" b="0" i="0" u="none" strike="noStrike" cap="none">
                <a:solidFill>
                  <a:srgbClr val="F0F0F0"/>
                </a:solidFill>
                <a:latin typeface="Arial Narrow"/>
                <a:ea typeface="Arial Narrow"/>
                <a:cs typeface="Arial Narrow"/>
                <a:sym typeface="Arial Narrow"/>
              </a:defRPr>
            </a:lvl4pPr>
            <a:lvl5pPr marL="0" lvl="4" indent="0" algn="r">
              <a:spcBef>
                <a:spcPts val="0"/>
              </a:spcBef>
              <a:buNone/>
              <a:defRPr sz="700" b="0" i="0" u="none" strike="noStrike" cap="none">
                <a:solidFill>
                  <a:srgbClr val="F0F0F0"/>
                </a:solidFill>
                <a:latin typeface="Arial Narrow"/>
                <a:ea typeface="Arial Narrow"/>
                <a:cs typeface="Arial Narrow"/>
                <a:sym typeface="Arial Narrow"/>
              </a:defRPr>
            </a:lvl5pPr>
            <a:lvl6pPr marL="0" lvl="5" indent="0" algn="r">
              <a:spcBef>
                <a:spcPts val="0"/>
              </a:spcBef>
              <a:buNone/>
              <a:defRPr sz="700" b="0" i="0" u="none" strike="noStrike" cap="none">
                <a:solidFill>
                  <a:srgbClr val="F0F0F0"/>
                </a:solidFill>
                <a:latin typeface="Arial Narrow"/>
                <a:ea typeface="Arial Narrow"/>
                <a:cs typeface="Arial Narrow"/>
                <a:sym typeface="Arial Narrow"/>
              </a:defRPr>
            </a:lvl6pPr>
            <a:lvl7pPr marL="0" lvl="6" indent="0" algn="r">
              <a:spcBef>
                <a:spcPts val="0"/>
              </a:spcBef>
              <a:buNone/>
              <a:defRPr sz="700" b="0" i="0" u="none" strike="noStrike" cap="none">
                <a:solidFill>
                  <a:srgbClr val="F0F0F0"/>
                </a:solidFill>
                <a:latin typeface="Arial Narrow"/>
                <a:ea typeface="Arial Narrow"/>
                <a:cs typeface="Arial Narrow"/>
                <a:sym typeface="Arial Narrow"/>
              </a:defRPr>
            </a:lvl7pPr>
            <a:lvl8pPr marL="0" lvl="7" indent="0" algn="r">
              <a:spcBef>
                <a:spcPts val="0"/>
              </a:spcBef>
              <a:buNone/>
              <a:defRPr sz="700" b="0" i="0" u="none" strike="noStrike" cap="none">
                <a:solidFill>
                  <a:srgbClr val="F0F0F0"/>
                </a:solidFill>
                <a:latin typeface="Arial Narrow"/>
                <a:ea typeface="Arial Narrow"/>
                <a:cs typeface="Arial Narrow"/>
                <a:sym typeface="Arial Narrow"/>
              </a:defRPr>
            </a:lvl8pPr>
            <a:lvl9pPr marL="0" lvl="8" indent="0" algn="r">
              <a:spcBef>
                <a:spcPts val="0"/>
              </a:spcBef>
              <a:buNone/>
              <a:defRPr sz="700" b="0" i="0" u="none" strike="noStrike" cap="none">
                <a:solidFill>
                  <a:srgbClr val="F0F0F0"/>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50"/>
          <p:cNvSpPr txBox="1">
            <a:spLocks noGrp="1"/>
          </p:cNvSpPr>
          <p:nvPr>
            <p:ph type="body" idx="1"/>
          </p:nvPr>
        </p:nvSpPr>
        <p:spPr>
          <a:xfrm>
            <a:off x="756001" y="2483997"/>
            <a:ext cx="4572000" cy="2952002"/>
          </a:xfrm>
          <a:prstGeom prst="rect">
            <a:avLst/>
          </a:prstGeom>
          <a:noFill/>
          <a:ln>
            <a:noFill/>
          </a:ln>
        </p:spPr>
        <p:txBody>
          <a:bodyPr spcFirstLastPara="1" wrap="square" lIns="0" tIns="0" rIns="0" bIns="0" anchor="t" anchorCtr="0">
            <a:noAutofit/>
          </a:bodyPr>
          <a:lstStyle>
            <a:lvl1pPr marL="457200" lvl="0" indent="-342900" algn="l">
              <a:lnSpc>
                <a:spcPct val="111111"/>
              </a:lnSpc>
              <a:spcBef>
                <a:spcPts val="2000"/>
              </a:spcBef>
              <a:spcAft>
                <a:spcPts val="0"/>
              </a:spcAft>
              <a:buClr>
                <a:schemeClr val="dk1"/>
              </a:buClr>
              <a:buSzPts val="1800"/>
              <a:buChar char="•"/>
              <a:defRPr>
                <a:latin typeface="Arial Narrow"/>
                <a:ea typeface="Arial Narrow"/>
                <a:cs typeface="Arial Narrow"/>
                <a:sym typeface="Arial Narrow"/>
              </a:defRPr>
            </a:lvl1pPr>
            <a:lvl2pPr marL="914400" lvl="1" indent="-342900" algn="l">
              <a:lnSpc>
                <a:spcPct val="111111"/>
              </a:lnSpc>
              <a:spcBef>
                <a:spcPts val="0"/>
              </a:spcBef>
              <a:spcAft>
                <a:spcPts val="0"/>
              </a:spcAft>
              <a:buClr>
                <a:schemeClr val="dk1"/>
              </a:buClr>
              <a:buSzPts val="1800"/>
              <a:buChar char="•"/>
              <a:defRPr>
                <a:latin typeface="Arial Narrow"/>
                <a:ea typeface="Arial Narrow"/>
                <a:cs typeface="Arial Narrow"/>
                <a:sym typeface="Arial Narrow"/>
              </a:defRPr>
            </a:lvl2pPr>
            <a:lvl3pPr marL="1371600" lvl="2" indent="-342900" algn="l">
              <a:lnSpc>
                <a:spcPct val="111111"/>
              </a:lnSpc>
              <a:spcBef>
                <a:spcPts val="0"/>
              </a:spcBef>
              <a:spcAft>
                <a:spcPts val="0"/>
              </a:spcAft>
              <a:buClr>
                <a:schemeClr val="dk1"/>
              </a:buClr>
              <a:buSzPts val="1800"/>
              <a:buChar char="•"/>
              <a:defRPr>
                <a:latin typeface="Arial Narrow"/>
                <a:ea typeface="Arial Narrow"/>
                <a:cs typeface="Arial Narrow"/>
                <a:sym typeface="Arial Narrow"/>
              </a:defRPr>
            </a:lvl3pPr>
            <a:lvl4pPr marL="1828800" lvl="3" indent="-342900" algn="l">
              <a:lnSpc>
                <a:spcPct val="111111"/>
              </a:lnSpc>
              <a:spcBef>
                <a:spcPts val="2000"/>
              </a:spcBef>
              <a:spcAft>
                <a:spcPts val="0"/>
              </a:spcAft>
              <a:buClr>
                <a:schemeClr val="dk1"/>
              </a:buClr>
              <a:buSzPts val="1800"/>
              <a:buAutoNum type="arabicPeriod"/>
              <a:defRPr>
                <a:latin typeface="Arial Narrow"/>
                <a:ea typeface="Arial Narrow"/>
                <a:cs typeface="Arial Narrow"/>
                <a:sym typeface="Arial Narrow"/>
              </a:defRPr>
            </a:lvl4pPr>
            <a:lvl5pPr marL="2286000" lvl="4" indent="-342900" algn="l">
              <a:lnSpc>
                <a:spcPct val="111111"/>
              </a:lnSpc>
              <a:spcBef>
                <a:spcPts val="0"/>
              </a:spcBef>
              <a:spcAft>
                <a:spcPts val="0"/>
              </a:spcAft>
              <a:buClr>
                <a:schemeClr val="dk1"/>
              </a:buClr>
              <a:buSzPts val="1800"/>
              <a:buAutoNum type="alphaLcPeriod"/>
              <a:defRPr>
                <a:latin typeface="Arial Narrow"/>
                <a:ea typeface="Arial Narrow"/>
                <a:cs typeface="Arial Narrow"/>
                <a:sym typeface="Arial Narrow"/>
              </a:defRPr>
            </a:lvl5pPr>
            <a:lvl6pPr marL="2743200" lvl="5" indent="-342900" algn="l">
              <a:lnSpc>
                <a:spcPct val="111111"/>
              </a:lnSpc>
              <a:spcBef>
                <a:spcPts val="0"/>
              </a:spcBef>
              <a:spcAft>
                <a:spcPts val="0"/>
              </a:spcAft>
              <a:buClr>
                <a:schemeClr val="dk1"/>
              </a:buClr>
              <a:buSzPts val="1800"/>
              <a:buAutoNum type="romanLcPeriod"/>
              <a:defRPr/>
            </a:lvl6pPr>
            <a:lvl7pPr marL="3200400" lvl="6" indent="-228600" algn="l">
              <a:lnSpc>
                <a:spcPct val="138888"/>
              </a:lnSpc>
              <a:spcBef>
                <a:spcPts val="0"/>
              </a:spcBef>
              <a:spcAft>
                <a:spcPts val="0"/>
              </a:spcAft>
              <a:buClr>
                <a:schemeClr val="dk1"/>
              </a:buClr>
              <a:buSzPts val="1800"/>
              <a:buNone/>
              <a:defRPr/>
            </a:lvl7pPr>
            <a:lvl8pPr marL="3657600" lvl="7" indent="-228600" algn="l">
              <a:lnSpc>
                <a:spcPct val="111111"/>
              </a:lnSpc>
              <a:spcBef>
                <a:spcPts val="0"/>
              </a:spcBef>
              <a:spcAft>
                <a:spcPts val="0"/>
              </a:spcAft>
              <a:buClr>
                <a:schemeClr val="dk1"/>
              </a:buClr>
              <a:buSzPts val="1800"/>
              <a:buNone/>
              <a:defRPr/>
            </a:lvl8pPr>
            <a:lvl9pPr marL="4114800" lvl="8" indent="-228600" algn="l">
              <a:lnSpc>
                <a:spcPct val="111111"/>
              </a:lnSpc>
              <a:spcBef>
                <a:spcPts val="0"/>
              </a:spcBef>
              <a:spcAft>
                <a:spcPts val="0"/>
              </a:spcAft>
              <a:buClr>
                <a:schemeClr val="dk1"/>
              </a:buClr>
              <a:buSzPts val="1800"/>
              <a:buNone/>
              <a:defRPr/>
            </a:lvl9pPr>
          </a:lstStyle>
          <a:p>
            <a:endParaRPr/>
          </a:p>
        </p:txBody>
      </p:sp>
      <p:sp>
        <p:nvSpPr>
          <p:cNvPr id="39" name="Google Shape;39;p50"/>
          <p:cNvSpPr txBox="1">
            <a:spLocks noGrp="1"/>
          </p:cNvSpPr>
          <p:nvPr>
            <p:ph type="subTitle" idx="3"/>
          </p:nvPr>
        </p:nvSpPr>
        <p:spPr>
          <a:xfrm>
            <a:off x="756001" y="1745998"/>
            <a:ext cx="4572000" cy="540000"/>
          </a:xfrm>
          <a:prstGeom prst="rect">
            <a:avLst/>
          </a:prstGeom>
          <a:noFill/>
          <a:ln>
            <a:noFill/>
          </a:ln>
        </p:spPr>
        <p:txBody>
          <a:bodyPr spcFirstLastPara="1" wrap="square" lIns="0" tIns="0" rIns="0" bIns="0" anchor="t" anchorCtr="0">
            <a:noAutofit/>
          </a:bodyPr>
          <a:lstStyle>
            <a:lvl1pPr lvl="0" algn="l">
              <a:lnSpc>
                <a:spcPct val="83333"/>
              </a:lnSpc>
              <a:spcBef>
                <a:spcPts val="0"/>
              </a:spcBef>
              <a:spcAft>
                <a:spcPts val="0"/>
              </a:spcAft>
              <a:buClr>
                <a:schemeClr val="dk2"/>
              </a:buClr>
              <a:buSzPts val="2400"/>
              <a:buNone/>
              <a:defRPr sz="2400" b="1" cap="none">
                <a:solidFill>
                  <a:schemeClr val="dk2"/>
                </a:solidFill>
                <a:latin typeface="Arial Narrow"/>
                <a:ea typeface="Arial Narrow"/>
                <a:cs typeface="Arial Narrow"/>
                <a:sym typeface="Arial Narrow"/>
              </a:defRPr>
            </a:lvl1pPr>
            <a:lvl2pPr lvl="1" algn="ctr">
              <a:lnSpc>
                <a:spcPct val="100000"/>
              </a:lnSpc>
              <a:spcBef>
                <a:spcPts val="0"/>
              </a:spcBef>
              <a:spcAft>
                <a:spcPts val="0"/>
              </a:spcAft>
              <a:buClr>
                <a:schemeClr val="dk1"/>
              </a:buClr>
              <a:buSzPts val="2000"/>
              <a:buNone/>
              <a:defRPr sz="2000"/>
            </a:lvl2pPr>
            <a:lvl3pPr lvl="2" algn="ctr">
              <a:lnSpc>
                <a:spcPct val="111111"/>
              </a:lnSpc>
              <a:spcBef>
                <a:spcPts val="0"/>
              </a:spcBef>
              <a:spcAft>
                <a:spcPts val="0"/>
              </a:spcAft>
              <a:buClr>
                <a:schemeClr val="dk1"/>
              </a:buClr>
              <a:buSzPts val="1800"/>
              <a:buNone/>
              <a:defRPr sz="1800"/>
            </a:lvl3pPr>
            <a:lvl4pPr lvl="3" algn="ctr">
              <a:lnSpc>
                <a:spcPct val="125000"/>
              </a:lnSpc>
              <a:spcBef>
                <a:spcPts val="0"/>
              </a:spcBef>
              <a:spcAft>
                <a:spcPts val="0"/>
              </a:spcAft>
              <a:buClr>
                <a:schemeClr val="dk1"/>
              </a:buClr>
              <a:buSzPts val="1600"/>
              <a:buNone/>
              <a:defRPr sz="1600"/>
            </a:lvl4pPr>
            <a:lvl5pPr lvl="4" algn="ctr">
              <a:lnSpc>
                <a:spcPct val="125000"/>
              </a:lnSpc>
              <a:spcBef>
                <a:spcPts val="0"/>
              </a:spcBef>
              <a:spcAft>
                <a:spcPts val="0"/>
              </a:spcAft>
              <a:buClr>
                <a:schemeClr val="dk1"/>
              </a:buClr>
              <a:buSzPts val="1600"/>
              <a:buNone/>
              <a:defRPr sz="1600"/>
            </a:lvl5pPr>
            <a:lvl6pPr lvl="5" algn="ctr">
              <a:lnSpc>
                <a:spcPct val="125000"/>
              </a:lnSpc>
              <a:spcBef>
                <a:spcPts val="0"/>
              </a:spcBef>
              <a:spcAft>
                <a:spcPts val="0"/>
              </a:spcAft>
              <a:buClr>
                <a:schemeClr val="dk1"/>
              </a:buClr>
              <a:buSzPts val="1600"/>
              <a:buNone/>
              <a:defRPr sz="1600"/>
            </a:lvl6pPr>
            <a:lvl7pPr lvl="6" algn="ctr">
              <a:lnSpc>
                <a:spcPct val="156250"/>
              </a:lnSpc>
              <a:spcBef>
                <a:spcPts val="0"/>
              </a:spcBef>
              <a:spcAft>
                <a:spcPts val="0"/>
              </a:spcAft>
              <a:buClr>
                <a:schemeClr val="dk1"/>
              </a:buClr>
              <a:buSzPts val="1600"/>
              <a:buFont typeface="Arial Narrow"/>
              <a:buNone/>
              <a:defRPr sz="1600"/>
            </a:lvl7pPr>
            <a:lvl8pPr lvl="7" algn="ctr">
              <a:lnSpc>
                <a:spcPct val="125000"/>
              </a:lnSpc>
              <a:spcBef>
                <a:spcPts val="0"/>
              </a:spcBef>
              <a:spcAft>
                <a:spcPts val="0"/>
              </a:spcAft>
              <a:buClr>
                <a:schemeClr val="dk1"/>
              </a:buClr>
              <a:buSzPts val="1600"/>
              <a:buFont typeface="Arial Narrow"/>
              <a:buNone/>
              <a:defRPr sz="1600"/>
            </a:lvl8pPr>
            <a:lvl9pPr lvl="8" algn="ctr">
              <a:lnSpc>
                <a:spcPct val="125000"/>
              </a:lnSpc>
              <a:spcBef>
                <a:spcPts val="0"/>
              </a:spcBef>
              <a:spcAft>
                <a:spcPts val="0"/>
              </a:spcAft>
              <a:buClr>
                <a:schemeClr val="dk1"/>
              </a:buClr>
              <a:buSzPts val="1600"/>
              <a:buNone/>
              <a:defRPr sz="1600"/>
            </a:lvl9pPr>
          </a:lstStyle>
          <a:p>
            <a:endParaRPr/>
          </a:p>
        </p:txBody>
      </p:sp>
      <p:sp>
        <p:nvSpPr>
          <p:cNvPr id="40" name="Google Shape;40;p50"/>
          <p:cNvSpPr txBox="1">
            <a:spLocks noGrp="1"/>
          </p:cNvSpPr>
          <p:nvPr>
            <p:ph type="ctrTitle"/>
          </p:nvPr>
        </p:nvSpPr>
        <p:spPr>
          <a:xfrm>
            <a:off x="756001" y="755999"/>
            <a:ext cx="4572000" cy="972000"/>
          </a:xfrm>
          <a:prstGeom prst="rect">
            <a:avLst/>
          </a:prstGeom>
          <a:noFill/>
          <a:ln>
            <a:noFill/>
          </a:ln>
        </p:spPr>
        <p:txBody>
          <a:bodyPr spcFirstLastPara="1" wrap="square" lIns="0" tIns="0" rIns="0" bIns="0" anchor="t" anchorCtr="0">
            <a:noAutofit/>
          </a:bodyPr>
          <a:lstStyle>
            <a:lvl1pPr lvl="0" algn="l">
              <a:lnSpc>
                <a:spcPct val="108333"/>
              </a:lnSpc>
              <a:spcBef>
                <a:spcPts val="0"/>
              </a:spcBef>
              <a:spcAft>
                <a:spcPts val="0"/>
              </a:spcAft>
              <a:buClr>
                <a:schemeClr val="dk1"/>
              </a:buClr>
              <a:buSzPts val="3600"/>
              <a:buFont typeface="Arial Narrow"/>
              <a:buNone/>
              <a:defRPr sz="3600">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0"/>
          <p:cNvSpPr txBox="1">
            <a:spLocks noGrp="1"/>
          </p:cNvSpPr>
          <p:nvPr>
            <p:ph type="body" idx="4"/>
          </p:nvPr>
        </p:nvSpPr>
        <p:spPr>
          <a:xfrm>
            <a:off x="9431897" y="5819795"/>
            <a:ext cx="2150504" cy="628664"/>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lvl1pPr marL="457200" lvl="0" indent="-228600" algn="l">
              <a:lnSpc>
                <a:spcPct val="111111"/>
              </a:lnSpc>
              <a:spcBef>
                <a:spcPts val="0"/>
              </a:spcBef>
              <a:spcAft>
                <a:spcPts val="0"/>
              </a:spcAft>
              <a:buClr>
                <a:schemeClr val="dk1"/>
              </a:buClr>
              <a:buSzPts val="1800"/>
              <a:buNone/>
              <a:defRPr/>
            </a:lvl1pPr>
            <a:lvl2pPr marL="914400" lvl="1" indent="-342900" algn="l">
              <a:lnSpc>
                <a:spcPct val="111111"/>
              </a:lnSpc>
              <a:spcBef>
                <a:spcPts val="0"/>
              </a:spcBef>
              <a:spcAft>
                <a:spcPts val="0"/>
              </a:spcAft>
              <a:buClr>
                <a:schemeClr val="dk1"/>
              </a:buClr>
              <a:buSzPts val="1800"/>
              <a:buChar char="•"/>
              <a:defRPr/>
            </a:lvl2pPr>
            <a:lvl3pPr marL="1371600" lvl="2" indent="-342900" algn="l">
              <a:lnSpc>
                <a:spcPct val="111111"/>
              </a:lnSpc>
              <a:spcBef>
                <a:spcPts val="0"/>
              </a:spcBef>
              <a:spcAft>
                <a:spcPts val="0"/>
              </a:spcAft>
              <a:buClr>
                <a:schemeClr val="dk1"/>
              </a:buClr>
              <a:buSzPts val="1800"/>
              <a:buChar char="•"/>
              <a:defRPr/>
            </a:lvl3pPr>
            <a:lvl4pPr marL="1828800" lvl="3" indent="-342900" algn="l">
              <a:lnSpc>
                <a:spcPct val="111111"/>
              </a:lnSpc>
              <a:spcBef>
                <a:spcPts val="0"/>
              </a:spcBef>
              <a:spcAft>
                <a:spcPts val="0"/>
              </a:spcAft>
              <a:buClr>
                <a:schemeClr val="dk1"/>
              </a:buClr>
              <a:buSzPts val="1800"/>
              <a:buAutoNum type="arabicPeriod"/>
              <a:defRPr/>
            </a:lvl4pPr>
            <a:lvl5pPr marL="2286000" lvl="4" indent="-342900" algn="l">
              <a:lnSpc>
                <a:spcPct val="111111"/>
              </a:lnSpc>
              <a:spcBef>
                <a:spcPts val="0"/>
              </a:spcBef>
              <a:spcAft>
                <a:spcPts val="0"/>
              </a:spcAft>
              <a:buClr>
                <a:schemeClr val="dk1"/>
              </a:buClr>
              <a:buSzPts val="1800"/>
              <a:buAutoNum type="alphaLcPeriod"/>
              <a:defRPr/>
            </a:lvl5pPr>
            <a:lvl6pPr marL="2743200" lvl="5" indent="-342900" algn="l">
              <a:lnSpc>
                <a:spcPct val="111111"/>
              </a:lnSpc>
              <a:spcBef>
                <a:spcPts val="0"/>
              </a:spcBef>
              <a:spcAft>
                <a:spcPts val="0"/>
              </a:spcAft>
              <a:buClr>
                <a:schemeClr val="dk1"/>
              </a:buClr>
              <a:buSzPts val="1800"/>
              <a:buAutoNum type="romanLcPeriod"/>
              <a:defRPr/>
            </a:lvl6pPr>
            <a:lvl7pPr marL="3200400" lvl="6" indent="-228600" algn="l">
              <a:lnSpc>
                <a:spcPct val="138888"/>
              </a:lnSpc>
              <a:spcBef>
                <a:spcPts val="0"/>
              </a:spcBef>
              <a:spcAft>
                <a:spcPts val="0"/>
              </a:spcAft>
              <a:buClr>
                <a:schemeClr val="dk1"/>
              </a:buClr>
              <a:buSzPts val="1800"/>
              <a:buNone/>
              <a:defRPr/>
            </a:lvl7pPr>
            <a:lvl8pPr marL="3657600" lvl="7" indent="-228600" algn="l">
              <a:lnSpc>
                <a:spcPct val="111111"/>
              </a:lnSpc>
              <a:spcBef>
                <a:spcPts val="0"/>
              </a:spcBef>
              <a:spcAft>
                <a:spcPts val="0"/>
              </a:spcAft>
              <a:buClr>
                <a:schemeClr val="dk1"/>
              </a:buClr>
              <a:buSzPts val="1800"/>
              <a:buNone/>
              <a:defRPr/>
            </a:lvl8pPr>
            <a:lvl9pPr marL="4114800" lvl="8" indent="-228600" algn="l">
              <a:lnSpc>
                <a:spcPct val="111111"/>
              </a:lnSpc>
              <a:spcBef>
                <a:spcPts val="0"/>
              </a:spcBef>
              <a:spcAft>
                <a:spcPts val="0"/>
              </a:spcAft>
              <a:buClr>
                <a:schemeClr val="dk1"/>
              </a:buClr>
              <a:buSzPts val="1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hapter blue">
  <p:cSld name="Chapter blue">
    <p:bg>
      <p:bgPr>
        <a:solidFill>
          <a:schemeClr val="lt1"/>
        </a:solidFill>
        <a:effectLst/>
      </p:bgPr>
    </p:bg>
    <p:spTree>
      <p:nvGrpSpPr>
        <p:cNvPr id="1" name="Shape 42"/>
        <p:cNvGrpSpPr/>
        <p:nvPr/>
      </p:nvGrpSpPr>
      <p:grpSpPr>
        <a:xfrm>
          <a:off x="0" y="0"/>
          <a:ext cx="0" cy="0"/>
          <a:chOff x="0" y="0"/>
          <a:chExt cx="0" cy="0"/>
        </a:xfrm>
      </p:grpSpPr>
      <p:pic>
        <p:nvPicPr>
          <p:cNvPr id="43" name="Google Shape;43;p51"/>
          <p:cNvPicPr preferRelativeResize="0"/>
          <p:nvPr/>
        </p:nvPicPr>
        <p:blipFill rotWithShape="1">
          <a:blip r:embed="rId2">
            <a:alphaModFix/>
          </a:blip>
          <a:srcRect/>
          <a:stretch/>
        </p:blipFill>
        <p:spPr>
          <a:xfrm>
            <a:off x="6096000" y="0"/>
            <a:ext cx="6096000" cy="6908482"/>
          </a:xfrm>
          <a:prstGeom prst="rect">
            <a:avLst/>
          </a:prstGeom>
          <a:noFill/>
          <a:ln>
            <a:noFill/>
          </a:ln>
        </p:spPr>
      </p:pic>
      <p:sp>
        <p:nvSpPr>
          <p:cNvPr id="44" name="Google Shape;44;p51"/>
          <p:cNvSpPr txBox="1">
            <a:spLocks noGrp="1"/>
          </p:cNvSpPr>
          <p:nvPr>
            <p:ph type="dt" idx="10"/>
          </p:nvPr>
        </p:nvSpPr>
        <p:spPr>
          <a:xfrm>
            <a:off x="6378575" y="7020000"/>
            <a:ext cx="709146"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1"/>
          <p:cNvSpPr txBox="1">
            <a:spLocks noGrp="1"/>
          </p:cNvSpPr>
          <p:nvPr>
            <p:ph type="ftr" idx="11"/>
          </p:nvPr>
        </p:nvSpPr>
        <p:spPr>
          <a:xfrm>
            <a:off x="1572518" y="7020000"/>
            <a:ext cx="4237202"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51"/>
          <p:cNvSpPr txBox="1">
            <a:spLocks noGrp="1"/>
          </p:cNvSpPr>
          <p:nvPr>
            <p:ph type="sldNum" idx="12"/>
          </p:nvPr>
        </p:nvSpPr>
        <p:spPr>
          <a:xfrm>
            <a:off x="762545" y="7020000"/>
            <a:ext cx="511175" cy="180000"/>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rgbClr val="F0F0F0"/>
                </a:solidFill>
                <a:latin typeface="Arial Narrow"/>
                <a:ea typeface="Arial Narrow"/>
                <a:cs typeface="Arial Narrow"/>
                <a:sym typeface="Arial Narrow"/>
              </a:defRPr>
            </a:lvl1pPr>
            <a:lvl2pPr marL="0" lvl="1" indent="0" algn="r">
              <a:spcBef>
                <a:spcPts val="0"/>
              </a:spcBef>
              <a:buNone/>
              <a:defRPr sz="700" b="0" i="0" u="none" strike="noStrike" cap="none">
                <a:solidFill>
                  <a:srgbClr val="F0F0F0"/>
                </a:solidFill>
                <a:latin typeface="Arial Narrow"/>
                <a:ea typeface="Arial Narrow"/>
                <a:cs typeface="Arial Narrow"/>
                <a:sym typeface="Arial Narrow"/>
              </a:defRPr>
            </a:lvl2pPr>
            <a:lvl3pPr marL="0" lvl="2" indent="0" algn="r">
              <a:spcBef>
                <a:spcPts val="0"/>
              </a:spcBef>
              <a:buNone/>
              <a:defRPr sz="700" b="0" i="0" u="none" strike="noStrike" cap="none">
                <a:solidFill>
                  <a:srgbClr val="F0F0F0"/>
                </a:solidFill>
                <a:latin typeface="Arial Narrow"/>
                <a:ea typeface="Arial Narrow"/>
                <a:cs typeface="Arial Narrow"/>
                <a:sym typeface="Arial Narrow"/>
              </a:defRPr>
            </a:lvl3pPr>
            <a:lvl4pPr marL="0" lvl="3" indent="0" algn="r">
              <a:spcBef>
                <a:spcPts val="0"/>
              </a:spcBef>
              <a:buNone/>
              <a:defRPr sz="700" b="0" i="0" u="none" strike="noStrike" cap="none">
                <a:solidFill>
                  <a:srgbClr val="F0F0F0"/>
                </a:solidFill>
                <a:latin typeface="Arial Narrow"/>
                <a:ea typeface="Arial Narrow"/>
                <a:cs typeface="Arial Narrow"/>
                <a:sym typeface="Arial Narrow"/>
              </a:defRPr>
            </a:lvl4pPr>
            <a:lvl5pPr marL="0" lvl="4" indent="0" algn="r">
              <a:spcBef>
                <a:spcPts val="0"/>
              </a:spcBef>
              <a:buNone/>
              <a:defRPr sz="700" b="0" i="0" u="none" strike="noStrike" cap="none">
                <a:solidFill>
                  <a:srgbClr val="F0F0F0"/>
                </a:solidFill>
                <a:latin typeface="Arial Narrow"/>
                <a:ea typeface="Arial Narrow"/>
                <a:cs typeface="Arial Narrow"/>
                <a:sym typeface="Arial Narrow"/>
              </a:defRPr>
            </a:lvl5pPr>
            <a:lvl6pPr marL="0" lvl="5" indent="0" algn="r">
              <a:spcBef>
                <a:spcPts val="0"/>
              </a:spcBef>
              <a:buNone/>
              <a:defRPr sz="700" b="0" i="0" u="none" strike="noStrike" cap="none">
                <a:solidFill>
                  <a:srgbClr val="F0F0F0"/>
                </a:solidFill>
                <a:latin typeface="Arial Narrow"/>
                <a:ea typeface="Arial Narrow"/>
                <a:cs typeface="Arial Narrow"/>
                <a:sym typeface="Arial Narrow"/>
              </a:defRPr>
            </a:lvl6pPr>
            <a:lvl7pPr marL="0" lvl="6" indent="0" algn="r">
              <a:spcBef>
                <a:spcPts val="0"/>
              </a:spcBef>
              <a:buNone/>
              <a:defRPr sz="700" b="0" i="0" u="none" strike="noStrike" cap="none">
                <a:solidFill>
                  <a:srgbClr val="F0F0F0"/>
                </a:solidFill>
                <a:latin typeface="Arial Narrow"/>
                <a:ea typeface="Arial Narrow"/>
                <a:cs typeface="Arial Narrow"/>
                <a:sym typeface="Arial Narrow"/>
              </a:defRPr>
            </a:lvl7pPr>
            <a:lvl8pPr marL="0" lvl="7" indent="0" algn="r">
              <a:spcBef>
                <a:spcPts val="0"/>
              </a:spcBef>
              <a:buNone/>
              <a:defRPr sz="700" b="0" i="0" u="none" strike="noStrike" cap="none">
                <a:solidFill>
                  <a:srgbClr val="F0F0F0"/>
                </a:solidFill>
                <a:latin typeface="Arial Narrow"/>
                <a:ea typeface="Arial Narrow"/>
                <a:cs typeface="Arial Narrow"/>
                <a:sym typeface="Arial Narrow"/>
              </a:defRPr>
            </a:lvl8pPr>
            <a:lvl9pPr marL="0" lvl="8" indent="0" algn="r">
              <a:spcBef>
                <a:spcPts val="0"/>
              </a:spcBef>
              <a:buNone/>
              <a:defRPr sz="700" b="0" i="0" u="none" strike="noStrike" cap="none">
                <a:solidFill>
                  <a:srgbClr val="F0F0F0"/>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
        <p:nvSpPr>
          <p:cNvPr id="47" name="Google Shape;47;p51"/>
          <p:cNvSpPr txBox="1">
            <a:spLocks noGrp="1"/>
          </p:cNvSpPr>
          <p:nvPr>
            <p:ph type="subTitle" idx="1"/>
          </p:nvPr>
        </p:nvSpPr>
        <p:spPr>
          <a:xfrm>
            <a:off x="1245601" y="3092149"/>
            <a:ext cx="4878000" cy="15147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9A9A9C"/>
              </a:buClr>
              <a:buSzPts val="2000"/>
              <a:buNone/>
              <a:defRPr sz="2000" b="1" cap="none">
                <a:solidFill>
                  <a:srgbClr val="9A9A9C"/>
                </a:solidFill>
              </a:defRPr>
            </a:lvl1pPr>
            <a:lvl2pPr lvl="1" algn="ctr">
              <a:lnSpc>
                <a:spcPct val="100000"/>
              </a:lnSpc>
              <a:spcBef>
                <a:spcPts val="0"/>
              </a:spcBef>
              <a:spcAft>
                <a:spcPts val="0"/>
              </a:spcAft>
              <a:buClr>
                <a:schemeClr val="dk1"/>
              </a:buClr>
              <a:buSzPts val="2000"/>
              <a:buNone/>
              <a:defRPr sz="2000"/>
            </a:lvl2pPr>
            <a:lvl3pPr lvl="2" algn="ctr">
              <a:lnSpc>
                <a:spcPct val="111111"/>
              </a:lnSpc>
              <a:spcBef>
                <a:spcPts val="0"/>
              </a:spcBef>
              <a:spcAft>
                <a:spcPts val="0"/>
              </a:spcAft>
              <a:buClr>
                <a:schemeClr val="dk1"/>
              </a:buClr>
              <a:buSzPts val="1800"/>
              <a:buNone/>
              <a:defRPr sz="1800"/>
            </a:lvl3pPr>
            <a:lvl4pPr lvl="3" algn="ctr">
              <a:lnSpc>
                <a:spcPct val="125000"/>
              </a:lnSpc>
              <a:spcBef>
                <a:spcPts val="0"/>
              </a:spcBef>
              <a:spcAft>
                <a:spcPts val="0"/>
              </a:spcAft>
              <a:buClr>
                <a:schemeClr val="dk1"/>
              </a:buClr>
              <a:buSzPts val="1600"/>
              <a:buNone/>
              <a:defRPr sz="1600"/>
            </a:lvl4pPr>
            <a:lvl5pPr lvl="4" algn="ctr">
              <a:lnSpc>
                <a:spcPct val="125000"/>
              </a:lnSpc>
              <a:spcBef>
                <a:spcPts val="0"/>
              </a:spcBef>
              <a:spcAft>
                <a:spcPts val="0"/>
              </a:spcAft>
              <a:buClr>
                <a:schemeClr val="dk1"/>
              </a:buClr>
              <a:buSzPts val="1600"/>
              <a:buNone/>
              <a:defRPr sz="1600"/>
            </a:lvl5pPr>
            <a:lvl6pPr lvl="5" algn="ctr">
              <a:lnSpc>
                <a:spcPct val="125000"/>
              </a:lnSpc>
              <a:spcBef>
                <a:spcPts val="0"/>
              </a:spcBef>
              <a:spcAft>
                <a:spcPts val="0"/>
              </a:spcAft>
              <a:buClr>
                <a:schemeClr val="dk1"/>
              </a:buClr>
              <a:buSzPts val="1600"/>
              <a:buNone/>
              <a:defRPr sz="1600"/>
            </a:lvl6pPr>
            <a:lvl7pPr lvl="6" algn="ctr">
              <a:lnSpc>
                <a:spcPct val="156250"/>
              </a:lnSpc>
              <a:spcBef>
                <a:spcPts val="0"/>
              </a:spcBef>
              <a:spcAft>
                <a:spcPts val="0"/>
              </a:spcAft>
              <a:buClr>
                <a:schemeClr val="dk1"/>
              </a:buClr>
              <a:buSzPts val="1600"/>
              <a:buFont typeface="Arial Narrow"/>
              <a:buNone/>
              <a:defRPr sz="1600"/>
            </a:lvl7pPr>
            <a:lvl8pPr lvl="7" algn="ctr">
              <a:lnSpc>
                <a:spcPct val="125000"/>
              </a:lnSpc>
              <a:spcBef>
                <a:spcPts val="0"/>
              </a:spcBef>
              <a:spcAft>
                <a:spcPts val="0"/>
              </a:spcAft>
              <a:buClr>
                <a:schemeClr val="dk1"/>
              </a:buClr>
              <a:buSzPts val="1600"/>
              <a:buFont typeface="Arial Narrow"/>
              <a:buNone/>
              <a:defRPr sz="1600"/>
            </a:lvl8pPr>
            <a:lvl9pPr lvl="8" algn="ctr">
              <a:lnSpc>
                <a:spcPct val="125000"/>
              </a:lnSpc>
              <a:spcBef>
                <a:spcPts val="0"/>
              </a:spcBef>
              <a:spcAft>
                <a:spcPts val="0"/>
              </a:spcAft>
              <a:buClr>
                <a:schemeClr val="dk1"/>
              </a:buClr>
              <a:buSzPts val="1600"/>
              <a:buNone/>
              <a:defRPr sz="1600"/>
            </a:lvl9pPr>
          </a:lstStyle>
          <a:p>
            <a:endParaRPr/>
          </a:p>
        </p:txBody>
      </p:sp>
      <p:sp>
        <p:nvSpPr>
          <p:cNvPr id="48" name="Google Shape;48;p51"/>
          <p:cNvSpPr txBox="1">
            <a:spLocks noGrp="1"/>
          </p:cNvSpPr>
          <p:nvPr>
            <p:ph type="ctrTitle"/>
          </p:nvPr>
        </p:nvSpPr>
        <p:spPr>
          <a:xfrm>
            <a:off x="1245601" y="2010778"/>
            <a:ext cx="4878000" cy="972000"/>
          </a:xfrm>
          <a:prstGeom prst="rect">
            <a:avLst/>
          </a:prstGeom>
          <a:noFill/>
          <a:ln>
            <a:noFill/>
          </a:ln>
        </p:spPr>
        <p:txBody>
          <a:bodyPr spcFirstLastPara="1" wrap="square" lIns="0" tIns="0" rIns="0" bIns="0" anchor="b" anchorCtr="0">
            <a:noAutofit/>
          </a:bodyPr>
          <a:lstStyle>
            <a:lvl1pPr lvl="0" algn="l">
              <a:lnSpc>
                <a:spcPct val="108333"/>
              </a:lnSpc>
              <a:spcBef>
                <a:spcPts val="0"/>
              </a:spcBef>
              <a:spcAft>
                <a:spcPts val="0"/>
              </a:spcAft>
              <a:buClr>
                <a:schemeClr val="dk1"/>
              </a:buClr>
              <a:buSzPts val="3600"/>
              <a:buFont typeface="Arial Narrow"/>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1"/>
          <p:cNvSpPr txBox="1">
            <a:spLocks noGrp="1"/>
          </p:cNvSpPr>
          <p:nvPr>
            <p:ph type="body" idx="2"/>
          </p:nvPr>
        </p:nvSpPr>
        <p:spPr>
          <a:xfrm>
            <a:off x="755650" y="2507102"/>
            <a:ext cx="489952" cy="426900"/>
          </a:xfrm>
          <a:prstGeom prst="rect">
            <a:avLst/>
          </a:prstGeom>
          <a:noFill/>
          <a:ln>
            <a:noFill/>
          </a:ln>
        </p:spPr>
        <p:txBody>
          <a:bodyPr spcFirstLastPara="1" wrap="square" lIns="0" tIns="108000" rIns="0" bIns="0" anchor="b" anchorCtr="0">
            <a:noAutofit/>
          </a:bodyPr>
          <a:lstStyle>
            <a:lvl1pPr marL="457200" lvl="0" indent="-228600" algn="l">
              <a:lnSpc>
                <a:spcPct val="100000"/>
              </a:lnSpc>
              <a:spcBef>
                <a:spcPts val="0"/>
              </a:spcBef>
              <a:spcAft>
                <a:spcPts val="0"/>
              </a:spcAft>
              <a:buClr>
                <a:schemeClr val="dk1"/>
              </a:buClr>
              <a:buSzPts val="2100"/>
              <a:buFont typeface="Arial Narrow"/>
              <a:buNone/>
              <a:defRPr sz="2100">
                <a:solidFill>
                  <a:schemeClr val="dk1"/>
                </a:solidFill>
              </a:defRPr>
            </a:lvl1pPr>
            <a:lvl2pPr marL="914400" lvl="1" indent="-342900" algn="l">
              <a:lnSpc>
                <a:spcPct val="111111"/>
              </a:lnSpc>
              <a:spcBef>
                <a:spcPts val="0"/>
              </a:spcBef>
              <a:spcAft>
                <a:spcPts val="0"/>
              </a:spcAft>
              <a:buClr>
                <a:schemeClr val="dk1"/>
              </a:buClr>
              <a:buSzPts val="1800"/>
              <a:buChar char="•"/>
              <a:defRPr/>
            </a:lvl2pPr>
            <a:lvl3pPr marL="1371600" lvl="2" indent="-342900" algn="l">
              <a:lnSpc>
                <a:spcPct val="111111"/>
              </a:lnSpc>
              <a:spcBef>
                <a:spcPts val="0"/>
              </a:spcBef>
              <a:spcAft>
                <a:spcPts val="0"/>
              </a:spcAft>
              <a:buClr>
                <a:schemeClr val="dk1"/>
              </a:buClr>
              <a:buSzPts val="1800"/>
              <a:buChar char="•"/>
              <a:defRPr/>
            </a:lvl3pPr>
            <a:lvl4pPr marL="1828800" lvl="3" indent="-342900" algn="l">
              <a:lnSpc>
                <a:spcPct val="111111"/>
              </a:lnSpc>
              <a:spcBef>
                <a:spcPts val="0"/>
              </a:spcBef>
              <a:spcAft>
                <a:spcPts val="0"/>
              </a:spcAft>
              <a:buClr>
                <a:schemeClr val="dk1"/>
              </a:buClr>
              <a:buSzPts val="1800"/>
              <a:buAutoNum type="arabicPeriod"/>
              <a:defRPr/>
            </a:lvl4pPr>
            <a:lvl5pPr marL="2286000" lvl="4" indent="-342900" algn="l">
              <a:lnSpc>
                <a:spcPct val="111111"/>
              </a:lnSpc>
              <a:spcBef>
                <a:spcPts val="0"/>
              </a:spcBef>
              <a:spcAft>
                <a:spcPts val="0"/>
              </a:spcAft>
              <a:buClr>
                <a:schemeClr val="dk1"/>
              </a:buClr>
              <a:buSzPts val="1800"/>
              <a:buAutoNum type="alphaLcPeriod"/>
              <a:defRPr/>
            </a:lvl5pPr>
            <a:lvl6pPr marL="2743200" lvl="5" indent="-342900" algn="l">
              <a:lnSpc>
                <a:spcPct val="111111"/>
              </a:lnSpc>
              <a:spcBef>
                <a:spcPts val="0"/>
              </a:spcBef>
              <a:spcAft>
                <a:spcPts val="0"/>
              </a:spcAft>
              <a:buClr>
                <a:schemeClr val="dk1"/>
              </a:buClr>
              <a:buSzPts val="1800"/>
              <a:buAutoNum type="romanLcPeriod"/>
              <a:defRPr/>
            </a:lvl6pPr>
            <a:lvl7pPr marL="3200400" lvl="6" indent="-228600" algn="l">
              <a:lnSpc>
                <a:spcPct val="138888"/>
              </a:lnSpc>
              <a:spcBef>
                <a:spcPts val="0"/>
              </a:spcBef>
              <a:spcAft>
                <a:spcPts val="0"/>
              </a:spcAft>
              <a:buClr>
                <a:schemeClr val="dk1"/>
              </a:buClr>
              <a:buSzPts val="1800"/>
              <a:buNone/>
              <a:defRPr/>
            </a:lvl7pPr>
            <a:lvl8pPr marL="3657600" lvl="7" indent="-228600" algn="l">
              <a:lnSpc>
                <a:spcPct val="111111"/>
              </a:lnSpc>
              <a:spcBef>
                <a:spcPts val="0"/>
              </a:spcBef>
              <a:spcAft>
                <a:spcPts val="0"/>
              </a:spcAft>
              <a:buClr>
                <a:schemeClr val="dk1"/>
              </a:buClr>
              <a:buSzPts val="1800"/>
              <a:buNone/>
              <a:defRPr/>
            </a:lvl8pPr>
            <a:lvl9pPr marL="4114800" lvl="8" indent="-228600" algn="l">
              <a:lnSpc>
                <a:spcPct val="111111"/>
              </a:lnSpc>
              <a:spcBef>
                <a:spcPts val="0"/>
              </a:spcBef>
              <a:spcAft>
                <a:spcPts val="0"/>
              </a:spcAft>
              <a:buClr>
                <a:schemeClr val="dk1"/>
              </a:buClr>
              <a:buSzPts val="1800"/>
              <a:buNone/>
              <a:defRPr/>
            </a:lvl9pPr>
          </a:lstStyle>
          <a:p>
            <a:endParaRPr/>
          </a:p>
        </p:txBody>
      </p:sp>
      <p:pic>
        <p:nvPicPr>
          <p:cNvPr id="50" name="Google Shape;50;p51" descr="A picture containing drawing&#10;&#10;Description automatically generated"/>
          <p:cNvPicPr preferRelativeResize="0"/>
          <p:nvPr/>
        </p:nvPicPr>
        <p:blipFill rotWithShape="1">
          <a:blip r:embed="rId3">
            <a:alphaModFix/>
          </a:blip>
          <a:srcRect/>
          <a:stretch/>
        </p:blipFill>
        <p:spPr>
          <a:xfrm>
            <a:off x="9394825" y="5819796"/>
            <a:ext cx="2187575" cy="62866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hapter green">
  <p:cSld name="Chapter green">
    <p:bg>
      <p:bgPr>
        <a:solidFill>
          <a:schemeClr val="lt1"/>
        </a:solidFill>
        <a:effectLst/>
      </p:bgPr>
    </p:bg>
    <p:spTree>
      <p:nvGrpSpPr>
        <p:cNvPr id="1" name="Shape 51"/>
        <p:cNvGrpSpPr/>
        <p:nvPr/>
      </p:nvGrpSpPr>
      <p:grpSpPr>
        <a:xfrm>
          <a:off x="0" y="0"/>
          <a:ext cx="0" cy="0"/>
          <a:chOff x="0" y="0"/>
          <a:chExt cx="0" cy="0"/>
        </a:xfrm>
      </p:grpSpPr>
      <p:pic>
        <p:nvPicPr>
          <p:cNvPr id="52" name="Google Shape;52;p52"/>
          <p:cNvPicPr preferRelativeResize="0"/>
          <p:nvPr/>
        </p:nvPicPr>
        <p:blipFill rotWithShape="1">
          <a:blip r:embed="rId2">
            <a:alphaModFix/>
          </a:blip>
          <a:srcRect/>
          <a:stretch/>
        </p:blipFill>
        <p:spPr>
          <a:xfrm>
            <a:off x="6096000" y="0"/>
            <a:ext cx="6458505" cy="6858000"/>
          </a:xfrm>
          <a:prstGeom prst="rect">
            <a:avLst/>
          </a:prstGeom>
          <a:noFill/>
          <a:ln>
            <a:noFill/>
          </a:ln>
        </p:spPr>
      </p:pic>
      <p:sp>
        <p:nvSpPr>
          <p:cNvPr id="53" name="Google Shape;53;p52"/>
          <p:cNvSpPr txBox="1">
            <a:spLocks noGrp="1"/>
          </p:cNvSpPr>
          <p:nvPr>
            <p:ph type="dt" idx="10"/>
          </p:nvPr>
        </p:nvSpPr>
        <p:spPr>
          <a:xfrm>
            <a:off x="6378575" y="7020000"/>
            <a:ext cx="709146"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2"/>
          <p:cNvSpPr txBox="1">
            <a:spLocks noGrp="1"/>
          </p:cNvSpPr>
          <p:nvPr>
            <p:ph type="ftr" idx="11"/>
          </p:nvPr>
        </p:nvSpPr>
        <p:spPr>
          <a:xfrm>
            <a:off x="1572518" y="7020000"/>
            <a:ext cx="4237202"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2"/>
          <p:cNvSpPr txBox="1">
            <a:spLocks noGrp="1"/>
          </p:cNvSpPr>
          <p:nvPr>
            <p:ph type="sldNum" idx="12"/>
          </p:nvPr>
        </p:nvSpPr>
        <p:spPr>
          <a:xfrm>
            <a:off x="762545" y="7020000"/>
            <a:ext cx="511175" cy="180000"/>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rgbClr val="F0F0F0"/>
                </a:solidFill>
                <a:latin typeface="Arial Narrow"/>
                <a:ea typeface="Arial Narrow"/>
                <a:cs typeface="Arial Narrow"/>
                <a:sym typeface="Arial Narrow"/>
              </a:defRPr>
            </a:lvl1pPr>
            <a:lvl2pPr marL="0" lvl="1" indent="0" algn="r">
              <a:spcBef>
                <a:spcPts val="0"/>
              </a:spcBef>
              <a:buNone/>
              <a:defRPr sz="700" b="0" i="0" u="none" strike="noStrike" cap="none">
                <a:solidFill>
                  <a:srgbClr val="F0F0F0"/>
                </a:solidFill>
                <a:latin typeface="Arial Narrow"/>
                <a:ea typeface="Arial Narrow"/>
                <a:cs typeface="Arial Narrow"/>
                <a:sym typeface="Arial Narrow"/>
              </a:defRPr>
            </a:lvl2pPr>
            <a:lvl3pPr marL="0" lvl="2" indent="0" algn="r">
              <a:spcBef>
                <a:spcPts val="0"/>
              </a:spcBef>
              <a:buNone/>
              <a:defRPr sz="700" b="0" i="0" u="none" strike="noStrike" cap="none">
                <a:solidFill>
                  <a:srgbClr val="F0F0F0"/>
                </a:solidFill>
                <a:latin typeface="Arial Narrow"/>
                <a:ea typeface="Arial Narrow"/>
                <a:cs typeface="Arial Narrow"/>
                <a:sym typeface="Arial Narrow"/>
              </a:defRPr>
            </a:lvl3pPr>
            <a:lvl4pPr marL="0" lvl="3" indent="0" algn="r">
              <a:spcBef>
                <a:spcPts val="0"/>
              </a:spcBef>
              <a:buNone/>
              <a:defRPr sz="700" b="0" i="0" u="none" strike="noStrike" cap="none">
                <a:solidFill>
                  <a:srgbClr val="F0F0F0"/>
                </a:solidFill>
                <a:latin typeface="Arial Narrow"/>
                <a:ea typeface="Arial Narrow"/>
                <a:cs typeface="Arial Narrow"/>
                <a:sym typeface="Arial Narrow"/>
              </a:defRPr>
            </a:lvl4pPr>
            <a:lvl5pPr marL="0" lvl="4" indent="0" algn="r">
              <a:spcBef>
                <a:spcPts val="0"/>
              </a:spcBef>
              <a:buNone/>
              <a:defRPr sz="700" b="0" i="0" u="none" strike="noStrike" cap="none">
                <a:solidFill>
                  <a:srgbClr val="F0F0F0"/>
                </a:solidFill>
                <a:latin typeface="Arial Narrow"/>
                <a:ea typeface="Arial Narrow"/>
                <a:cs typeface="Arial Narrow"/>
                <a:sym typeface="Arial Narrow"/>
              </a:defRPr>
            </a:lvl5pPr>
            <a:lvl6pPr marL="0" lvl="5" indent="0" algn="r">
              <a:spcBef>
                <a:spcPts val="0"/>
              </a:spcBef>
              <a:buNone/>
              <a:defRPr sz="700" b="0" i="0" u="none" strike="noStrike" cap="none">
                <a:solidFill>
                  <a:srgbClr val="F0F0F0"/>
                </a:solidFill>
                <a:latin typeface="Arial Narrow"/>
                <a:ea typeface="Arial Narrow"/>
                <a:cs typeface="Arial Narrow"/>
                <a:sym typeface="Arial Narrow"/>
              </a:defRPr>
            </a:lvl6pPr>
            <a:lvl7pPr marL="0" lvl="6" indent="0" algn="r">
              <a:spcBef>
                <a:spcPts val="0"/>
              </a:spcBef>
              <a:buNone/>
              <a:defRPr sz="700" b="0" i="0" u="none" strike="noStrike" cap="none">
                <a:solidFill>
                  <a:srgbClr val="F0F0F0"/>
                </a:solidFill>
                <a:latin typeface="Arial Narrow"/>
                <a:ea typeface="Arial Narrow"/>
                <a:cs typeface="Arial Narrow"/>
                <a:sym typeface="Arial Narrow"/>
              </a:defRPr>
            </a:lvl7pPr>
            <a:lvl8pPr marL="0" lvl="7" indent="0" algn="r">
              <a:spcBef>
                <a:spcPts val="0"/>
              </a:spcBef>
              <a:buNone/>
              <a:defRPr sz="700" b="0" i="0" u="none" strike="noStrike" cap="none">
                <a:solidFill>
                  <a:srgbClr val="F0F0F0"/>
                </a:solidFill>
                <a:latin typeface="Arial Narrow"/>
                <a:ea typeface="Arial Narrow"/>
                <a:cs typeface="Arial Narrow"/>
                <a:sym typeface="Arial Narrow"/>
              </a:defRPr>
            </a:lvl8pPr>
            <a:lvl9pPr marL="0" lvl="8" indent="0" algn="r">
              <a:spcBef>
                <a:spcPts val="0"/>
              </a:spcBef>
              <a:buNone/>
              <a:defRPr sz="700" b="0" i="0" u="none" strike="noStrike" cap="none">
                <a:solidFill>
                  <a:srgbClr val="F0F0F0"/>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
        <p:nvSpPr>
          <p:cNvPr id="56" name="Google Shape;56;p52"/>
          <p:cNvSpPr txBox="1">
            <a:spLocks noGrp="1"/>
          </p:cNvSpPr>
          <p:nvPr>
            <p:ph type="subTitle" idx="1"/>
          </p:nvPr>
        </p:nvSpPr>
        <p:spPr>
          <a:xfrm>
            <a:off x="1245601" y="3092149"/>
            <a:ext cx="4878000" cy="15147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9A9A9C"/>
              </a:buClr>
              <a:buSzPts val="2000"/>
              <a:buNone/>
              <a:defRPr sz="2000" b="1" cap="none">
                <a:solidFill>
                  <a:srgbClr val="9A9A9C"/>
                </a:solidFill>
              </a:defRPr>
            </a:lvl1pPr>
            <a:lvl2pPr lvl="1" algn="ctr">
              <a:lnSpc>
                <a:spcPct val="100000"/>
              </a:lnSpc>
              <a:spcBef>
                <a:spcPts val="0"/>
              </a:spcBef>
              <a:spcAft>
                <a:spcPts val="0"/>
              </a:spcAft>
              <a:buClr>
                <a:schemeClr val="dk1"/>
              </a:buClr>
              <a:buSzPts val="2000"/>
              <a:buNone/>
              <a:defRPr sz="2000"/>
            </a:lvl2pPr>
            <a:lvl3pPr lvl="2" algn="ctr">
              <a:lnSpc>
                <a:spcPct val="111111"/>
              </a:lnSpc>
              <a:spcBef>
                <a:spcPts val="0"/>
              </a:spcBef>
              <a:spcAft>
                <a:spcPts val="0"/>
              </a:spcAft>
              <a:buClr>
                <a:schemeClr val="dk1"/>
              </a:buClr>
              <a:buSzPts val="1800"/>
              <a:buNone/>
              <a:defRPr sz="1800"/>
            </a:lvl3pPr>
            <a:lvl4pPr lvl="3" algn="ctr">
              <a:lnSpc>
                <a:spcPct val="125000"/>
              </a:lnSpc>
              <a:spcBef>
                <a:spcPts val="0"/>
              </a:spcBef>
              <a:spcAft>
                <a:spcPts val="0"/>
              </a:spcAft>
              <a:buClr>
                <a:schemeClr val="dk1"/>
              </a:buClr>
              <a:buSzPts val="1600"/>
              <a:buNone/>
              <a:defRPr sz="1600"/>
            </a:lvl4pPr>
            <a:lvl5pPr lvl="4" algn="ctr">
              <a:lnSpc>
                <a:spcPct val="125000"/>
              </a:lnSpc>
              <a:spcBef>
                <a:spcPts val="0"/>
              </a:spcBef>
              <a:spcAft>
                <a:spcPts val="0"/>
              </a:spcAft>
              <a:buClr>
                <a:schemeClr val="dk1"/>
              </a:buClr>
              <a:buSzPts val="1600"/>
              <a:buNone/>
              <a:defRPr sz="1600"/>
            </a:lvl5pPr>
            <a:lvl6pPr lvl="5" algn="ctr">
              <a:lnSpc>
                <a:spcPct val="125000"/>
              </a:lnSpc>
              <a:spcBef>
                <a:spcPts val="0"/>
              </a:spcBef>
              <a:spcAft>
                <a:spcPts val="0"/>
              </a:spcAft>
              <a:buClr>
                <a:schemeClr val="dk1"/>
              </a:buClr>
              <a:buSzPts val="1600"/>
              <a:buNone/>
              <a:defRPr sz="1600"/>
            </a:lvl6pPr>
            <a:lvl7pPr lvl="6" algn="ctr">
              <a:lnSpc>
                <a:spcPct val="156250"/>
              </a:lnSpc>
              <a:spcBef>
                <a:spcPts val="0"/>
              </a:spcBef>
              <a:spcAft>
                <a:spcPts val="0"/>
              </a:spcAft>
              <a:buClr>
                <a:schemeClr val="dk1"/>
              </a:buClr>
              <a:buSzPts val="1600"/>
              <a:buFont typeface="Arial Narrow"/>
              <a:buNone/>
              <a:defRPr sz="1600"/>
            </a:lvl7pPr>
            <a:lvl8pPr lvl="7" algn="ctr">
              <a:lnSpc>
                <a:spcPct val="125000"/>
              </a:lnSpc>
              <a:spcBef>
                <a:spcPts val="0"/>
              </a:spcBef>
              <a:spcAft>
                <a:spcPts val="0"/>
              </a:spcAft>
              <a:buClr>
                <a:schemeClr val="dk1"/>
              </a:buClr>
              <a:buSzPts val="1600"/>
              <a:buFont typeface="Arial Narrow"/>
              <a:buNone/>
              <a:defRPr sz="1600"/>
            </a:lvl8pPr>
            <a:lvl9pPr lvl="8" algn="ctr">
              <a:lnSpc>
                <a:spcPct val="125000"/>
              </a:lnSpc>
              <a:spcBef>
                <a:spcPts val="0"/>
              </a:spcBef>
              <a:spcAft>
                <a:spcPts val="0"/>
              </a:spcAft>
              <a:buClr>
                <a:schemeClr val="dk1"/>
              </a:buClr>
              <a:buSzPts val="1600"/>
              <a:buNone/>
              <a:defRPr sz="1600"/>
            </a:lvl9pPr>
          </a:lstStyle>
          <a:p>
            <a:endParaRPr/>
          </a:p>
        </p:txBody>
      </p:sp>
      <p:sp>
        <p:nvSpPr>
          <p:cNvPr id="57" name="Google Shape;57;p52"/>
          <p:cNvSpPr txBox="1">
            <a:spLocks noGrp="1"/>
          </p:cNvSpPr>
          <p:nvPr>
            <p:ph type="ctrTitle"/>
          </p:nvPr>
        </p:nvSpPr>
        <p:spPr>
          <a:xfrm>
            <a:off x="1245601" y="2010778"/>
            <a:ext cx="4878000" cy="972000"/>
          </a:xfrm>
          <a:prstGeom prst="rect">
            <a:avLst/>
          </a:prstGeom>
          <a:noFill/>
          <a:ln>
            <a:noFill/>
          </a:ln>
        </p:spPr>
        <p:txBody>
          <a:bodyPr spcFirstLastPara="1" wrap="square" lIns="0" tIns="0" rIns="0" bIns="0" anchor="b" anchorCtr="0">
            <a:noAutofit/>
          </a:bodyPr>
          <a:lstStyle>
            <a:lvl1pPr lvl="0" algn="l">
              <a:lnSpc>
                <a:spcPct val="108333"/>
              </a:lnSpc>
              <a:spcBef>
                <a:spcPts val="0"/>
              </a:spcBef>
              <a:spcAft>
                <a:spcPts val="0"/>
              </a:spcAft>
              <a:buClr>
                <a:schemeClr val="dk1"/>
              </a:buClr>
              <a:buSzPts val="3600"/>
              <a:buFont typeface="Arial Narrow"/>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52"/>
          <p:cNvSpPr txBox="1">
            <a:spLocks noGrp="1"/>
          </p:cNvSpPr>
          <p:nvPr>
            <p:ph type="body" idx="2"/>
          </p:nvPr>
        </p:nvSpPr>
        <p:spPr>
          <a:xfrm>
            <a:off x="755650" y="2507102"/>
            <a:ext cx="489952" cy="426900"/>
          </a:xfrm>
          <a:prstGeom prst="rect">
            <a:avLst/>
          </a:prstGeom>
          <a:noFill/>
          <a:ln>
            <a:noFill/>
          </a:ln>
        </p:spPr>
        <p:txBody>
          <a:bodyPr spcFirstLastPara="1" wrap="square" lIns="0" tIns="108000" rIns="0" bIns="0" anchor="b" anchorCtr="0">
            <a:noAutofit/>
          </a:bodyPr>
          <a:lstStyle>
            <a:lvl1pPr marL="457200" lvl="0" indent="-228600" algn="l">
              <a:lnSpc>
                <a:spcPct val="100000"/>
              </a:lnSpc>
              <a:spcBef>
                <a:spcPts val="0"/>
              </a:spcBef>
              <a:spcAft>
                <a:spcPts val="0"/>
              </a:spcAft>
              <a:buClr>
                <a:schemeClr val="dk1"/>
              </a:buClr>
              <a:buSzPts val="2100"/>
              <a:buFont typeface="Arial Narrow"/>
              <a:buNone/>
              <a:defRPr sz="2100">
                <a:solidFill>
                  <a:schemeClr val="dk1"/>
                </a:solidFill>
              </a:defRPr>
            </a:lvl1pPr>
            <a:lvl2pPr marL="914400" lvl="1" indent="-342900" algn="l">
              <a:lnSpc>
                <a:spcPct val="111111"/>
              </a:lnSpc>
              <a:spcBef>
                <a:spcPts val="0"/>
              </a:spcBef>
              <a:spcAft>
                <a:spcPts val="0"/>
              </a:spcAft>
              <a:buClr>
                <a:schemeClr val="dk1"/>
              </a:buClr>
              <a:buSzPts val="1800"/>
              <a:buChar char="•"/>
              <a:defRPr/>
            </a:lvl2pPr>
            <a:lvl3pPr marL="1371600" lvl="2" indent="-342900" algn="l">
              <a:lnSpc>
                <a:spcPct val="111111"/>
              </a:lnSpc>
              <a:spcBef>
                <a:spcPts val="0"/>
              </a:spcBef>
              <a:spcAft>
                <a:spcPts val="0"/>
              </a:spcAft>
              <a:buClr>
                <a:schemeClr val="dk1"/>
              </a:buClr>
              <a:buSzPts val="1800"/>
              <a:buChar char="•"/>
              <a:defRPr/>
            </a:lvl3pPr>
            <a:lvl4pPr marL="1828800" lvl="3" indent="-342900" algn="l">
              <a:lnSpc>
                <a:spcPct val="111111"/>
              </a:lnSpc>
              <a:spcBef>
                <a:spcPts val="0"/>
              </a:spcBef>
              <a:spcAft>
                <a:spcPts val="0"/>
              </a:spcAft>
              <a:buClr>
                <a:schemeClr val="dk1"/>
              </a:buClr>
              <a:buSzPts val="1800"/>
              <a:buAutoNum type="arabicPeriod"/>
              <a:defRPr/>
            </a:lvl4pPr>
            <a:lvl5pPr marL="2286000" lvl="4" indent="-342900" algn="l">
              <a:lnSpc>
                <a:spcPct val="111111"/>
              </a:lnSpc>
              <a:spcBef>
                <a:spcPts val="0"/>
              </a:spcBef>
              <a:spcAft>
                <a:spcPts val="0"/>
              </a:spcAft>
              <a:buClr>
                <a:schemeClr val="dk1"/>
              </a:buClr>
              <a:buSzPts val="1800"/>
              <a:buAutoNum type="alphaLcPeriod"/>
              <a:defRPr/>
            </a:lvl5pPr>
            <a:lvl6pPr marL="2743200" lvl="5" indent="-342900" algn="l">
              <a:lnSpc>
                <a:spcPct val="111111"/>
              </a:lnSpc>
              <a:spcBef>
                <a:spcPts val="0"/>
              </a:spcBef>
              <a:spcAft>
                <a:spcPts val="0"/>
              </a:spcAft>
              <a:buClr>
                <a:schemeClr val="dk1"/>
              </a:buClr>
              <a:buSzPts val="1800"/>
              <a:buAutoNum type="romanLcPeriod"/>
              <a:defRPr/>
            </a:lvl6pPr>
            <a:lvl7pPr marL="3200400" lvl="6" indent="-228600" algn="l">
              <a:lnSpc>
                <a:spcPct val="138888"/>
              </a:lnSpc>
              <a:spcBef>
                <a:spcPts val="0"/>
              </a:spcBef>
              <a:spcAft>
                <a:spcPts val="0"/>
              </a:spcAft>
              <a:buClr>
                <a:schemeClr val="dk1"/>
              </a:buClr>
              <a:buSzPts val="1800"/>
              <a:buNone/>
              <a:defRPr/>
            </a:lvl7pPr>
            <a:lvl8pPr marL="3657600" lvl="7" indent="-228600" algn="l">
              <a:lnSpc>
                <a:spcPct val="111111"/>
              </a:lnSpc>
              <a:spcBef>
                <a:spcPts val="0"/>
              </a:spcBef>
              <a:spcAft>
                <a:spcPts val="0"/>
              </a:spcAft>
              <a:buClr>
                <a:schemeClr val="dk1"/>
              </a:buClr>
              <a:buSzPts val="1800"/>
              <a:buNone/>
              <a:defRPr/>
            </a:lvl8pPr>
            <a:lvl9pPr marL="4114800" lvl="8" indent="-228600" algn="l">
              <a:lnSpc>
                <a:spcPct val="111111"/>
              </a:lnSpc>
              <a:spcBef>
                <a:spcPts val="0"/>
              </a:spcBef>
              <a:spcAft>
                <a:spcPts val="0"/>
              </a:spcAft>
              <a:buClr>
                <a:schemeClr val="dk1"/>
              </a:buClr>
              <a:buSzPts val="1800"/>
              <a:buNone/>
              <a:defRPr/>
            </a:lvl9pPr>
          </a:lstStyle>
          <a:p>
            <a:endParaRPr/>
          </a:p>
        </p:txBody>
      </p:sp>
      <p:pic>
        <p:nvPicPr>
          <p:cNvPr id="59" name="Google Shape;59;p52" descr="A picture containing drawing&#10;&#10;Description automatically generated"/>
          <p:cNvPicPr preferRelativeResize="0"/>
          <p:nvPr/>
        </p:nvPicPr>
        <p:blipFill rotWithShape="1">
          <a:blip r:embed="rId3">
            <a:alphaModFix/>
          </a:blip>
          <a:srcRect/>
          <a:stretch/>
        </p:blipFill>
        <p:spPr>
          <a:xfrm>
            <a:off x="9394825" y="5819796"/>
            <a:ext cx="2187575" cy="62866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hapter dark green">
  <p:cSld name="Chapter dark green">
    <p:bg>
      <p:bgPr>
        <a:solidFill>
          <a:schemeClr val="lt1"/>
        </a:solidFill>
        <a:effectLst/>
      </p:bgPr>
    </p:bg>
    <p:spTree>
      <p:nvGrpSpPr>
        <p:cNvPr id="1" name="Shape 60"/>
        <p:cNvGrpSpPr/>
        <p:nvPr/>
      </p:nvGrpSpPr>
      <p:grpSpPr>
        <a:xfrm>
          <a:off x="0" y="0"/>
          <a:ext cx="0" cy="0"/>
          <a:chOff x="0" y="0"/>
          <a:chExt cx="0" cy="0"/>
        </a:xfrm>
      </p:grpSpPr>
      <p:pic>
        <p:nvPicPr>
          <p:cNvPr id="61" name="Google Shape;61;p53"/>
          <p:cNvPicPr preferRelativeResize="0"/>
          <p:nvPr/>
        </p:nvPicPr>
        <p:blipFill rotWithShape="1">
          <a:blip r:embed="rId2">
            <a:alphaModFix/>
          </a:blip>
          <a:srcRect/>
          <a:stretch/>
        </p:blipFill>
        <p:spPr>
          <a:xfrm>
            <a:off x="6123600" y="-13252"/>
            <a:ext cx="6068400" cy="6873779"/>
          </a:xfrm>
          <a:prstGeom prst="rect">
            <a:avLst/>
          </a:prstGeom>
          <a:noFill/>
          <a:ln>
            <a:noFill/>
          </a:ln>
        </p:spPr>
      </p:pic>
      <p:sp>
        <p:nvSpPr>
          <p:cNvPr id="62" name="Google Shape;62;p53"/>
          <p:cNvSpPr txBox="1">
            <a:spLocks noGrp="1"/>
          </p:cNvSpPr>
          <p:nvPr>
            <p:ph type="dt" idx="10"/>
          </p:nvPr>
        </p:nvSpPr>
        <p:spPr>
          <a:xfrm>
            <a:off x="6378575" y="7020000"/>
            <a:ext cx="709146"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3"/>
          <p:cNvSpPr txBox="1">
            <a:spLocks noGrp="1"/>
          </p:cNvSpPr>
          <p:nvPr>
            <p:ph type="ftr" idx="11"/>
          </p:nvPr>
        </p:nvSpPr>
        <p:spPr>
          <a:xfrm>
            <a:off x="1572518" y="7020000"/>
            <a:ext cx="4237202"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3"/>
          <p:cNvSpPr txBox="1">
            <a:spLocks noGrp="1"/>
          </p:cNvSpPr>
          <p:nvPr>
            <p:ph type="sldNum" idx="12"/>
          </p:nvPr>
        </p:nvSpPr>
        <p:spPr>
          <a:xfrm>
            <a:off x="762545" y="7020000"/>
            <a:ext cx="511175" cy="180000"/>
          </a:xfrm>
          <a:prstGeom prst="rect">
            <a:avLst/>
          </a:prstGeom>
          <a:noFill/>
          <a:ln>
            <a:noFill/>
          </a:ln>
        </p:spPr>
        <p:txBody>
          <a:bodyPr spcFirstLastPara="1" wrap="square" lIns="0" tIns="0" rIns="0" bIns="0" anchor="b" anchorCtr="0">
            <a:noAutofit/>
          </a:bodyPr>
          <a:lstStyle>
            <a:lvl1pPr marL="0" lvl="0" indent="0" algn="r">
              <a:spcBef>
                <a:spcPts val="0"/>
              </a:spcBef>
              <a:buNone/>
              <a:defRPr sz="700">
                <a:solidFill>
                  <a:srgbClr val="F0F0F0"/>
                </a:solidFill>
                <a:latin typeface="Arial Narrow"/>
                <a:ea typeface="Arial Narrow"/>
                <a:cs typeface="Arial Narrow"/>
                <a:sym typeface="Arial Narrow"/>
              </a:defRPr>
            </a:lvl1pPr>
            <a:lvl2pPr marL="0" lvl="1" indent="0" algn="r">
              <a:spcBef>
                <a:spcPts val="0"/>
              </a:spcBef>
              <a:buNone/>
              <a:defRPr sz="700">
                <a:solidFill>
                  <a:srgbClr val="F0F0F0"/>
                </a:solidFill>
                <a:latin typeface="Arial Narrow"/>
                <a:ea typeface="Arial Narrow"/>
                <a:cs typeface="Arial Narrow"/>
                <a:sym typeface="Arial Narrow"/>
              </a:defRPr>
            </a:lvl2pPr>
            <a:lvl3pPr marL="0" lvl="2" indent="0" algn="r">
              <a:spcBef>
                <a:spcPts val="0"/>
              </a:spcBef>
              <a:buNone/>
              <a:defRPr sz="700">
                <a:solidFill>
                  <a:srgbClr val="F0F0F0"/>
                </a:solidFill>
                <a:latin typeface="Arial Narrow"/>
                <a:ea typeface="Arial Narrow"/>
                <a:cs typeface="Arial Narrow"/>
                <a:sym typeface="Arial Narrow"/>
              </a:defRPr>
            </a:lvl3pPr>
            <a:lvl4pPr marL="0" lvl="3" indent="0" algn="r">
              <a:spcBef>
                <a:spcPts val="0"/>
              </a:spcBef>
              <a:buNone/>
              <a:defRPr sz="700">
                <a:solidFill>
                  <a:srgbClr val="F0F0F0"/>
                </a:solidFill>
                <a:latin typeface="Arial Narrow"/>
                <a:ea typeface="Arial Narrow"/>
                <a:cs typeface="Arial Narrow"/>
                <a:sym typeface="Arial Narrow"/>
              </a:defRPr>
            </a:lvl4pPr>
            <a:lvl5pPr marL="0" lvl="4" indent="0" algn="r">
              <a:spcBef>
                <a:spcPts val="0"/>
              </a:spcBef>
              <a:buNone/>
              <a:defRPr sz="700">
                <a:solidFill>
                  <a:srgbClr val="F0F0F0"/>
                </a:solidFill>
                <a:latin typeface="Arial Narrow"/>
                <a:ea typeface="Arial Narrow"/>
                <a:cs typeface="Arial Narrow"/>
                <a:sym typeface="Arial Narrow"/>
              </a:defRPr>
            </a:lvl5pPr>
            <a:lvl6pPr marL="0" lvl="5" indent="0" algn="r">
              <a:spcBef>
                <a:spcPts val="0"/>
              </a:spcBef>
              <a:buNone/>
              <a:defRPr sz="700">
                <a:solidFill>
                  <a:srgbClr val="F0F0F0"/>
                </a:solidFill>
                <a:latin typeface="Arial Narrow"/>
                <a:ea typeface="Arial Narrow"/>
                <a:cs typeface="Arial Narrow"/>
                <a:sym typeface="Arial Narrow"/>
              </a:defRPr>
            </a:lvl6pPr>
            <a:lvl7pPr marL="0" lvl="6" indent="0" algn="r">
              <a:spcBef>
                <a:spcPts val="0"/>
              </a:spcBef>
              <a:buNone/>
              <a:defRPr sz="700">
                <a:solidFill>
                  <a:srgbClr val="F0F0F0"/>
                </a:solidFill>
                <a:latin typeface="Arial Narrow"/>
                <a:ea typeface="Arial Narrow"/>
                <a:cs typeface="Arial Narrow"/>
                <a:sym typeface="Arial Narrow"/>
              </a:defRPr>
            </a:lvl7pPr>
            <a:lvl8pPr marL="0" lvl="7" indent="0" algn="r">
              <a:spcBef>
                <a:spcPts val="0"/>
              </a:spcBef>
              <a:buNone/>
              <a:defRPr sz="700">
                <a:solidFill>
                  <a:srgbClr val="F0F0F0"/>
                </a:solidFill>
                <a:latin typeface="Arial Narrow"/>
                <a:ea typeface="Arial Narrow"/>
                <a:cs typeface="Arial Narrow"/>
                <a:sym typeface="Arial Narrow"/>
              </a:defRPr>
            </a:lvl8pPr>
            <a:lvl9pPr marL="0" lvl="8" indent="0" algn="r">
              <a:spcBef>
                <a:spcPts val="0"/>
              </a:spcBef>
              <a:buNone/>
              <a:defRPr sz="700">
                <a:solidFill>
                  <a:srgbClr val="F0F0F0"/>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pic>
        <p:nvPicPr>
          <p:cNvPr id="65" name="Google Shape;65;p53" descr="A picture containing drawing&#10;&#10;Description automatically generated"/>
          <p:cNvPicPr preferRelativeResize="0"/>
          <p:nvPr/>
        </p:nvPicPr>
        <p:blipFill rotWithShape="1">
          <a:blip r:embed="rId3">
            <a:alphaModFix/>
          </a:blip>
          <a:srcRect/>
          <a:stretch/>
        </p:blipFill>
        <p:spPr>
          <a:xfrm>
            <a:off x="9394825" y="5819796"/>
            <a:ext cx="2187575" cy="628664"/>
          </a:xfrm>
          <a:prstGeom prst="rect">
            <a:avLst/>
          </a:prstGeom>
          <a:noFill/>
          <a:ln>
            <a:noFill/>
          </a:ln>
        </p:spPr>
      </p:pic>
      <p:sp>
        <p:nvSpPr>
          <p:cNvPr id="66" name="Google Shape;66;p53"/>
          <p:cNvSpPr txBox="1">
            <a:spLocks noGrp="1"/>
          </p:cNvSpPr>
          <p:nvPr>
            <p:ph type="ctrTitle"/>
          </p:nvPr>
        </p:nvSpPr>
        <p:spPr>
          <a:xfrm>
            <a:off x="1245601" y="2010778"/>
            <a:ext cx="4878000" cy="972000"/>
          </a:xfrm>
          <a:prstGeom prst="rect">
            <a:avLst/>
          </a:prstGeom>
          <a:noFill/>
          <a:ln>
            <a:noFill/>
          </a:ln>
        </p:spPr>
        <p:txBody>
          <a:bodyPr spcFirstLastPara="1" wrap="square" lIns="0" tIns="0" rIns="0" bIns="0" anchor="b" anchorCtr="0">
            <a:noAutofit/>
          </a:bodyPr>
          <a:lstStyle>
            <a:lvl1pPr lvl="0" algn="l">
              <a:lnSpc>
                <a:spcPct val="108333"/>
              </a:lnSpc>
              <a:spcBef>
                <a:spcPts val="0"/>
              </a:spcBef>
              <a:spcAft>
                <a:spcPts val="0"/>
              </a:spcAft>
              <a:buClr>
                <a:schemeClr val="dk1"/>
              </a:buClr>
              <a:buSzPts val="3600"/>
              <a:buFont typeface="Arial Narrow"/>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7"/>
        <p:cNvGrpSpPr/>
        <p:nvPr/>
      </p:nvGrpSpPr>
      <p:grpSpPr>
        <a:xfrm>
          <a:off x="0" y="0"/>
          <a:ext cx="0" cy="0"/>
          <a:chOff x="0" y="0"/>
          <a:chExt cx="0" cy="0"/>
        </a:xfrm>
      </p:grpSpPr>
      <p:sp>
        <p:nvSpPr>
          <p:cNvPr id="68" name="Google Shape;68;p54"/>
          <p:cNvSpPr txBox="1">
            <a:spLocks noGrp="1"/>
          </p:cNvSpPr>
          <p:nvPr>
            <p:ph type="title"/>
          </p:nvPr>
        </p:nvSpPr>
        <p:spPr>
          <a:xfrm>
            <a:off x="756001" y="755999"/>
            <a:ext cx="11051454" cy="1116000"/>
          </a:xfrm>
          <a:prstGeom prst="rect">
            <a:avLst/>
          </a:prstGeom>
          <a:noFill/>
          <a:ln>
            <a:noFill/>
          </a:ln>
        </p:spPr>
        <p:txBody>
          <a:bodyPr spcFirstLastPara="1" wrap="square" lIns="0" tIns="0" rIns="0" bIns="0" anchor="t" anchorCtr="0">
            <a:noAutofit/>
          </a:bodyPr>
          <a:lstStyle>
            <a:lvl1pPr lvl="0" algn="l">
              <a:lnSpc>
                <a:spcPct val="266666"/>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54"/>
          <p:cNvSpPr txBox="1">
            <a:spLocks noGrp="1"/>
          </p:cNvSpPr>
          <p:nvPr>
            <p:ph type="body" idx="1"/>
          </p:nvPr>
        </p:nvSpPr>
        <p:spPr>
          <a:xfrm>
            <a:off x="838200" y="1825625"/>
            <a:ext cx="5181600" cy="4351338"/>
          </a:xfrm>
          <a:prstGeom prst="rect">
            <a:avLst/>
          </a:prstGeom>
          <a:noFill/>
          <a:ln>
            <a:noFill/>
          </a:ln>
        </p:spPr>
        <p:txBody>
          <a:bodyPr spcFirstLastPara="1" wrap="square" lIns="0" tIns="0" rIns="0" bIns="0" anchor="t" anchorCtr="0">
            <a:noAutofit/>
          </a:bodyPr>
          <a:lstStyle>
            <a:lvl1pPr marL="457200" lvl="0" indent="-342900" algn="l">
              <a:lnSpc>
                <a:spcPct val="111111"/>
              </a:lnSpc>
              <a:spcBef>
                <a:spcPts val="0"/>
              </a:spcBef>
              <a:spcAft>
                <a:spcPts val="0"/>
              </a:spcAft>
              <a:buClr>
                <a:schemeClr val="dk1"/>
              </a:buClr>
              <a:buSzPts val="1800"/>
              <a:buChar char="•"/>
              <a:defRPr/>
            </a:lvl1pPr>
            <a:lvl2pPr marL="914400" lvl="1" indent="-342900" algn="l">
              <a:lnSpc>
                <a:spcPct val="111111"/>
              </a:lnSpc>
              <a:spcBef>
                <a:spcPts val="0"/>
              </a:spcBef>
              <a:spcAft>
                <a:spcPts val="0"/>
              </a:spcAft>
              <a:buClr>
                <a:schemeClr val="dk1"/>
              </a:buClr>
              <a:buSzPts val="1800"/>
              <a:buChar char="•"/>
              <a:defRPr/>
            </a:lvl2pPr>
            <a:lvl3pPr marL="1371600" lvl="2" indent="-342900" algn="l">
              <a:lnSpc>
                <a:spcPct val="111111"/>
              </a:lnSpc>
              <a:spcBef>
                <a:spcPts val="0"/>
              </a:spcBef>
              <a:spcAft>
                <a:spcPts val="0"/>
              </a:spcAft>
              <a:buClr>
                <a:schemeClr val="dk1"/>
              </a:buClr>
              <a:buSzPts val="1800"/>
              <a:buChar char="•"/>
              <a:defRPr/>
            </a:lvl3pPr>
            <a:lvl4pPr marL="1828800" lvl="3" indent="-342900" algn="l">
              <a:lnSpc>
                <a:spcPct val="111111"/>
              </a:lnSpc>
              <a:spcBef>
                <a:spcPts val="0"/>
              </a:spcBef>
              <a:spcAft>
                <a:spcPts val="0"/>
              </a:spcAft>
              <a:buClr>
                <a:schemeClr val="dk1"/>
              </a:buClr>
              <a:buSzPts val="1800"/>
              <a:buAutoNum type="arabicPeriod"/>
              <a:defRPr/>
            </a:lvl4pPr>
            <a:lvl5pPr marL="2286000" lvl="4" indent="-342900" algn="l">
              <a:lnSpc>
                <a:spcPct val="111111"/>
              </a:lnSpc>
              <a:spcBef>
                <a:spcPts val="0"/>
              </a:spcBef>
              <a:spcAft>
                <a:spcPts val="0"/>
              </a:spcAft>
              <a:buClr>
                <a:schemeClr val="dk1"/>
              </a:buClr>
              <a:buSzPts val="1800"/>
              <a:buAutoNum type="alphaLcPeriod"/>
              <a:defRPr/>
            </a:lvl5pPr>
            <a:lvl6pPr marL="2743200" lvl="5" indent="-342900" algn="l">
              <a:lnSpc>
                <a:spcPct val="111111"/>
              </a:lnSpc>
              <a:spcBef>
                <a:spcPts val="0"/>
              </a:spcBef>
              <a:spcAft>
                <a:spcPts val="0"/>
              </a:spcAft>
              <a:buClr>
                <a:schemeClr val="dk1"/>
              </a:buClr>
              <a:buSzPts val="1800"/>
              <a:buAutoNum type="romanLcPeriod"/>
              <a:defRPr/>
            </a:lvl6pPr>
            <a:lvl7pPr marL="3200400" lvl="6" indent="-228600" algn="l">
              <a:lnSpc>
                <a:spcPct val="138888"/>
              </a:lnSpc>
              <a:spcBef>
                <a:spcPts val="0"/>
              </a:spcBef>
              <a:spcAft>
                <a:spcPts val="0"/>
              </a:spcAft>
              <a:buClr>
                <a:schemeClr val="dk1"/>
              </a:buClr>
              <a:buSzPts val="1800"/>
              <a:buNone/>
              <a:defRPr/>
            </a:lvl7pPr>
            <a:lvl8pPr marL="3657600" lvl="7" indent="-228600" algn="l">
              <a:lnSpc>
                <a:spcPct val="111111"/>
              </a:lnSpc>
              <a:spcBef>
                <a:spcPts val="0"/>
              </a:spcBef>
              <a:spcAft>
                <a:spcPts val="0"/>
              </a:spcAft>
              <a:buClr>
                <a:schemeClr val="dk1"/>
              </a:buClr>
              <a:buSzPts val="1800"/>
              <a:buNone/>
              <a:defRPr/>
            </a:lvl8pPr>
            <a:lvl9pPr marL="4114800" lvl="8" indent="-228600" algn="l">
              <a:lnSpc>
                <a:spcPct val="111111"/>
              </a:lnSpc>
              <a:spcBef>
                <a:spcPts val="0"/>
              </a:spcBef>
              <a:spcAft>
                <a:spcPts val="0"/>
              </a:spcAft>
              <a:buClr>
                <a:schemeClr val="dk1"/>
              </a:buClr>
              <a:buSzPts val="1800"/>
              <a:buNone/>
              <a:defRPr/>
            </a:lvl9pPr>
          </a:lstStyle>
          <a:p>
            <a:endParaRPr/>
          </a:p>
        </p:txBody>
      </p:sp>
      <p:sp>
        <p:nvSpPr>
          <p:cNvPr id="70" name="Google Shape;70;p54"/>
          <p:cNvSpPr txBox="1">
            <a:spLocks noGrp="1"/>
          </p:cNvSpPr>
          <p:nvPr>
            <p:ph type="body" idx="2"/>
          </p:nvPr>
        </p:nvSpPr>
        <p:spPr>
          <a:xfrm>
            <a:off x="6172200" y="1825625"/>
            <a:ext cx="5181600" cy="4351338"/>
          </a:xfrm>
          <a:prstGeom prst="rect">
            <a:avLst/>
          </a:prstGeom>
          <a:noFill/>
          <a:ln>
            <a:noFill/>
          </a:ln>
        </p:spPr>
        <p:txBody>
          <a:bodyPr spcFirstLastPara="1" wrap="square" lIns="0" tIns="0" rIns="0" bIns="0" anchor="t" anchorCtr="0">
            <a:noAutofit/>
          </a:bodyPr>
          <a:lstStyle>
            <a:lvl1pPr marL="457200" lvl="0" indent="-342900" algn="l">
              <a:lnSpc>
                <a:spcPct val="111111"/>
              </a:lnSpc>
              <a:spcBef>
                <a:spcPts val="0"/>
              </a:spcBef>
              <a:spcAft>
                <a:spcPts val="0"/>
              </a:spcAft>
              <a:buClr>
                <a:schemeClr val="dk1"/>
              </a:buClr>
              <a:buSzPts val="1800"/>
              <a:buChar char="•"/>
              <a:defRPr/>
            </a:lvl1pPr>
            <a:lvl2pPr marL="914400" lvl="1" indent="-342900" algn="l">
              <a:lnSpc>
                <a:spcPct val="111111"/>
              </a:lnSpc>
              <a:spcBef>
                <a:spcPts val="0"/>
              </a:spcBef>
              <a:spcAft>
                <a:spcPts val="0"/>
              </a:spcAft>
              <a:buClr>
                <a:schemeClr val="dk1"/>
              </a:buClr>
              <a:buSzPts val="1800"/>
              <a:buChar char="•"/>
              <a:defRPr/>
            </a:lvl2pPr>
            <a:lvl3pPr marL="1371600" lvl="2" indent="-342900" algn="l">
              <a:lnSpc>
                <a:spcPct val="111111"/>
              </a:lnSpc>
              <a:spcBef>
                <a:spcPts val="0"/>
              </a:spcBef>
              <a:spcAft>
                <a:spcPts val="0"/>
              </a:spcAft>
              <a:buClr>
                <a:schemeClr val="dk1"/>
              </a:buClr>
              <a:buSzPts val="1800"/>
              <a:buChar char="•"/>
              <a:defRPr/>
            </a:lvl3pPr>
            <a:lvl4pPr marL="1828800" lvl="3" indent="-342900" algn="l">
              <a:lnSpc>
                <a:spcPct val="111111"/>
              </a:lnSpc>
              <a:spcBef>
                <a:spcPts val="0"/>
              </a:spcBef>
              <a:spcAft>
                <a:spcPts val="0"/>
              </a:spcAft>
              <a:buClr>
                <a:schemeClr val="dk1"/>
              </a:buClr>
              <a:buSzPts val="1800"/>
              <a:buAutoNum type="arabicPeriod"/>
              <a:defRPr/>
            </a:lvl4pPr>
            <a:lvl5pPr marL="2286000" lvl="4" indent="-342900" algn="l">
              <a:lnSpc>
                <a:spcPct val="111111"/>
              </a:lnSpc>
              <a:spcBef>
                <a:spcPts val="0"/>
              </a:spcBef>
              <a:spcAft>
                <a:spcPts val="0"/>
              </a:spcAft>
              <a:buClr>
                <a:schemeClr val="dk1"/>
              </a:buClr>
              <a:buSzPts val="1800"/>
              <a:buAutoNum type="alphaLcPeriod"/>
              <a:defRPr/>
            </a:lvl5pPr>
            <a:lvl6pPr marL="2743200" lvl="5" indent="-342900" algn="l">
              <a:lnSpc>
                <a:spcPct val="111111"/>
              </a:lnSpc>
              <a:spcBef>
                <a:spcPts val="0"/>
              </a:spcBef>
              <a:spcAft>
                <a:spcPts val="0"/>
              </a:spcAft>
              <a:buClr>
                <a:schemeClr val="dk1"/>
              </a:buClr>
              <a:buSzPts val="1800"/>
              <a:buAutoNum type="romanLcPeriod"/>
              <a:defRPr/>
            </a:lvl6pPr>
            <a:lvl7pPr marL="3200400" lvl="6" indent="-228600" algn="l">
              <a:lnSpc>
                <a:spcPct val="138888"/>
              </a:lnSpc>
              <a:spcBef>
                <a:spcPts val="0"/>
              </a:spcBef>
              <a:spcAft>
                <a:spcPts val="0"/>
              </a:spcAft>
              <a:buClr>
                <a:schemeClr val="dk1"/>
              </a:buClr>
              <a:buSzPts val="1800"/>
              <a:buNone/>
              <a:defRPr/>
            </a:lvl7pPr>
            <a:lvl8pPr marL="3657600" lvl="7" indent="-228600" algn="l">
              <a:lnSpc>
                <a:spcPct val="111111"/>
              </a:lnSpc>
              <a:spcBef>
                <a:spcPts val="0"/>
              </a:spcBef>
              <a:spcAft>
                <a:spcPts val="0"/>
              </a:spcAft>
              <a:buClr>
                <a:schemeClr val="dk1"/>
              </a:buClr>
              <a:buSzPts val="1800"/>
              <a:buNone/>
              <a:defRPr/>
            </a:lvl8pPr>
            <a:lvl9pPr marL="4114800" lvl="8" indent="-228600" algn="l">
              <a:lnSpc>
                <a:spcPct val="111111"/>
              </a:lnSpc>
              <a:spcBef>
                <a:spcPts val="0"/>
              </a:spcBef>
              <a:spcAft>
                <a:spcPts val="0"/>
              </a:spcAft>
              <a:buClr>
                <a:schemeClr val="dk1"/>
              </a:buClr>
              <a:buSzPts val="1800"/>
              <a:buNone/>
              <a:defRPr/>
            </a:lvl9pPr>
          </a:lstStyle>
          <a:p>
            <a:endParaRPr/>
          </a:p>
        </p:txBody>
      </p:sp>
      <p:sp>
        <p:nvSpPr>
          <p:cNvPr id="71" name="Google Shape;71;p54"/>
          <p:cNvSpPr txBox="1">
            <a:spLocks noGrp="1"/>
          </p:cNvSpPr>
          <p:nvPr>
            <p:ph type="dt" idx="10"/>
          </p:nvPr>
        </p:nvSpPr>
        <p:spPr>
          <a:xfrm>
            <a:off x="6378575" y="7020000"/>
            <a:ext cx="709146"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4"/>
          <p:cNvSpPr txBox="1">
            <a:spLocks noGrp="1"/>
          </p:cNvSpPr>
          <p:nvPr>
            <p:ph type="ftr" idx="11"/>
          </p:nvPr>
        </p:nvSpPr>
        <p:spPr>
          <a:xfrm>
            <a:off x="1572518" y="7020000"/>
            <a:ext cx="4237202"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4"/>
          <p:cNvSpPr txBox="1">
            <a:spLocks noGrp="1"/>
          </p:cNvSpPr>
          <p:nvPr>
            <p:ph type="sldNum" idx="12"/>
          </p:nvPr>
        </p:nvSpPr>
        <p:spPr>
          <a:xfrm>
            <a:off x="762545" y="6298029"/>
            <a:ext cx="511175" cy="18000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el subtitle text column and picture right">
  <p:cSld name="Titel subtitle text column and picture right">
    <p:bg>
      <p:bgPr>
        <a:solidFill>
          <a:schemeClr val="lt1"/>
        </a:solidFill>
        <a:effectLst/>
      </p:bgPr>
    </p:bg>
    <p:spTree>
      <p:nvGrpSpPr>
        <p:cNvPr id="1" name="Shape 74"/>
        <p:cNvGrpSpPr/>
        <p:nvPr/>
      </p:nvGrpSpPr>
      <p:grpSpPr>
        <a:xfrm>
          <a:off x="0" y="0"/>
          <a:ext cx="0" cy="0"/>
          <a:chOff x="0" y="0"/>
          <a:chExt cx="0" cy="0"/>
        </a:xfrm>
      </p:grpSpPr>
      <p:sp>
        <p:nvSpPr>
          <p:cNvPr id="75" name="Google Shape;75;p57"/>
          <p:cNvSpPr>
            <a:spLocks noGrp="1"/>
          </p:cNvSpPr>
          <p:nvPr>
            <p:ph type="pic" idx="2"/>
          </p:nvPr>
        </p:nvSpPr>
        <p:spPr>
          <a:xfrm>
            <a:off x="6378000" y="0"/>
            <a:ext cx="5814000" cy="6858000"/>
          </a:xfrm>
          <a:prstGeom prst="rect">
            <a:avLst/>
          </a:prstGeom>
          <a:solidFill>
            <a:srgbClr val="DCDCDE"/>
          </a:solidFill>
          <a:ln>
            <a:noFill/>
          </a:ln>
        </p:spPr>
      </p:sp>
      <p:sp>
        <p:nvSpPr>
          <p:cNvPr id="76" name="Google Shape;76;p57"/>
          <p:cNvSpPr txBox="1">
            <a:spLocks noGrp="1"/>
          </p:cNvSpPr>
          <p:nvPr>
            <p:ph type="dt" idx="10"/>
          </p:nvPr>
        </p:nvSpPr>
        <p:spPr>
          <a:xfrm>
            <a:off x="6378575" y="7020000"/>
            <a:ext cx="709146"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7"/>
          <p:cNvSpPr txBox="1">
            <a:spLocks noGrp="1"/>
          </p:cNvSpPr>
          <p:nvPr>
            <p:ph type="ftr" idx="11"/>
          </p:nvPr>
        </p:nvSpPr>
        <p:spPr>
          <a:xfrm>
            <a:off x="1572518" y="7020000"/>
            <a:ext cx="4237202" cy="18000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7"/>
          <p:cNvSpPr txBox="1">
            <a:spLocks noGrp="1"/>
          </p:cNvSpPr>
          <p:nvPr>
            <p:ph type="sldNum" idx="12"/>
          </p:nvPr>
        </p:nvSpPr>
        <p:spPr>
          <a:xfrm>
            <a:off x="762545" y="7020000"/>
            <a:ext cx="511175" cy="180000"/>
          </a:xfrm>
          <a:prstGeom prst="rect">
            <a:avLst/>
          </a:prstGeom>
          <a:noFill/>
          <a:ln>
            <a:noFill/>
          </a:ln>
        </p:spPr>
        <p:txBody>
          <a:bodyPr spcFirstLastPara="1" wrap="square" lIns="0" tIns="0" rIns="0" bIns="0" anchor="b" anchorCtr="0">
            <a:noAutofit/>
          </a:bodyPr>
          <a:lstStyle>
            <a:lvl1pPr marL="0" lvl="0" indent="0" algn="r">
              <a:spcBef>
                <a:spcPts val="0"/>
              </a:spcBef>
              <a:buNone/>
              <a:defRPr sz="700">
                <a:solidFill>
                  <a:srgbClr val="F0F0F0"/>
                </a:solidFill>
                <a:latin typeface="Arial Narrow"/>
                <a:ea typeface="Arial Narrow"/>
                <a:cs typeface="Arial Narrow"/>
                <a:sym typeface="Arial Narrow"/>
              </a:defRPr>
            </a:lvl1pPr>
            <a:lvl2pPr marL="0" lvl="1" indent="0" algn="r">
              <a:spcBef>
                <a:spcPts val="0"/>
              </a:spcBef>
              <a:buNone/>
              <a:defRPr sz="700">
                <a:solidFill>
                  <a:srgbClr val="F0F0F0"/>
                </a:solidFill>
                <a:latin typeface="Arial Narrow"/>
                <a:ea typeface="Arial Narrow"/>
                <a:cs typeface="Arial Narrow"/>
                <a:sym typeface="Arial Narrow"/>
              </a:defRPr>
            </a:lvl2pPr>
            <a:lvl3pPr marL="0" lvl="2" indent="0" algn="r">
              <a:spcBef>
                <a:spcPts val="0"/>
              </a:spcBef>
              <a:buNone/>
              <a:defRPr sz="700">
                <a:solidFill>
                  <a:srgbClr val="F0F0F0"/>
                </a:solidFill>
                <a:latin typeface="Arial Narrow"/>
                <a:ea typeface="Arial Narrow"/>
                <a:cs typeface="Arial Narrow"/>
                <a:sym typeface="Arial Narrow"/>
              </a:defRPr>
            </a:lvl3pPr>
            <a:lvl4pPr marL="0" lvl="3" indent="0" algn="r">
              <a:spcBef>
                <a:spcPts val="0"/>
              </a:spcBef>
              <a:buNone/>
              <a:defRPr sz="700">
                <a:solidFill>
                  <a:srgbClr val="F0F0F0"/>
                </a:solidFill>
                <a:latin typeface="Arial Narrow"/>
                <a:ea typeface="Arial Narrow"/>
                <a:cs typeface="Arial Narrow"/>
                <a:sym typeface="Arial Narrow"/>
              </a:defRPr>
            </a:lvl4pPr>
            <a:lvl5pPr marL="0" lvl="4" indent="0" algn="r">
              <a:spcBef>
                <a:spcPts val="0"/>
              </a:spcBef>
              <a:buNone/>
              <a:defRPr sz="700">
                <a:solidFill>
                  <a:srgbClr val="F0F0F0"/>
                </a:solidFill>
                <a:latin typeface="Arial Narrow"/>
                <a:ea typeface="Arial Narrow"/>
                <a:cs typeface="Arial Narrow"/>
                <a:sym typeface="Arial Narrow"/>
              </a:defRPr>
            </a:lvl5pPr>
            <a:lvl6pPr marL="0" lvl="5" indent="0" algn="r">
              <a:spcBef>
                <a:spcPts val="0"/>
              </a:spcBef>
              <a:buNone/>
              <a:defRPr sz="700">
                <a:solidFill>
                  <a:srgbClr val="F0F0F0"/>
                </a:solidFill>
                <a:latin typeface="Arial Narrow"/>
                <a:ea typeface="Arial Narrow"/>
                <a:cs typeface="Arial Narrow"/>
                <a:sym typeface="Arial Narrow"/>
              </a:defRPr>
            </a:lvl6pPr>
            <a:lvl7pPr marL="0" lvl="6" indent="0" algn="r">
              <a:spcBef>
                <a:spcPts val="0"/>
              </a:spcBef>
              <a:buNone/>
              <a:defRPr sz="700">
                <a:solidFill>
                  <a:srgbClr val="F0F0F0"/>
                </a:solidFill>
                <a:latin typeface="Arial Narrow"/>
                <a:ea typeface="Arial Narrow"/>
                <a:cs typeface="Arial Narrow"/>
                <a:sym typeface="Arial Narrow"/>
              </a:defRPr>
            </a:lvl7pPr>
            <a:lvl8pPr marL="0" lvl="7" indent="0" algn="r">
              <a:spcBef>
                <a:spcPts val="0"/>
              </a:spcBef>
              <a:buNone/>
              <a:defRPr sz="700">
                <a:solidFill>
                  <a:srgbClr val="F0F0F0"/>
                </a:solidFill>
                <a:latin typeface="Arial Narrow"/>
                <a:ea typeface="Arial Narrow"/>
                <a:cs typeface="Arial Narrow"/>
                <a:sym typeface="Arial Narrow"/>
              </a:defRPr>
            </a:lvl8pPr>
            <a:lvl9pPr marL="0" lvl="8" indent="0" algn="r">
              <a:spcBef>
                <a:spcPts val="0"/>
              </a:spcBef>
              <a:buNone/>
              <a:defRPr sz="700">
                <a:solidFill>
                  <a:srgbClr val="F0F0F0"/>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
        <p:nvSpPr>
          <p:cNvPr id="79" name="Google Shape;79;p57"/>
          <p:cNvSpPr txBox="1">
            <a:spLocks noGrp="1"/>
          </p:cNvSpPr>
          <p:nvPr>
            <p:ph type="body" idx="1"/>
          </p:nvPr>
        </p:nvSpPr>
        <p:spPr>
          <a:xfrm>
            <a:off x="756001" y="2483997"/>
            <a:ext cx="4572000" cy="2952002"/>
          </a:xfrm>
          <a:prstGeom prst="rect">
            <a:avLst/>
          </a:prstGeom>
          <a:noFill/>
          <a:ln>
            <a:noFill/>
          </a:ln>
        </p:spPr>
        <p:txBody>
          <a:bodyPr spcFirstLastPara="1" wrap="square" lIns="0" tIns="0" rIns="0" bIns="0" anchor="t" anchorCtr="0">
            <a:noAutofit/>
          </a:bodyPr>
          <a:lstStyle>
            <a:lvl1pPr marL="457200" lvl="0" indent="-342900" algn="l">
              <a:lnSpc>
                <a:spcPct val="111111"/>
              </a:lnSpc>
              <a:spcBef>
                <a:spcPts val="2000"/>
              </a:spcBef>
              <a:spcAft>
                <a:spcPts val="0"/>
              </a:spcAft>
              <a:buClr>
                <a:schemeClr val="dk1"/>
              </a:buClr>
              <a:buSzPts val="1800"/>
              <a:buChar char="•"/>
              <a:defRPr>
                <a:latin typeface="Arial Narrow"/>
                <a:ea typeface="Arial Narrow"/>
                <a:cs typeface="Arial Narrow"/>
                <a:sym typeface="Arial Narrow"/>
              </a:defRPr>
            </a:lvl1pPr>
            <a:lvl2pPr marL="914400" lvl="1" indent="-342900" algn="l">
              <a:lnSpc>
                <a:spcPct val="111111"/>
              </a:lnSpc>
              <a:spcBef>
                <a:spcPts val="0"/>
              </a:spcBef>
              <a:spcAft>
                <a:spcPts val="0"/>
              </a:spcAft>
              <a:buClr>
                <a:schemeClr val="dk1"/>
              </a:buClr>
              <a:buSzPts val="1800"/>
              <a:buChar char="•"/>
              <a:defRPr>
                <a:latin typeface="Arial Narrow"/>
                <a:ea typeface="Arial Narrow"/>
                <a:cs typeface="Arial Narrow"/>
                <a:sym typeface="Arial Narrow"/>
              </a:defRPr>
            </a:lvl2pPr>
            <a:lvl3pPr marL="1371600" lvl="2" indent="-342900" algn="l">
              <a:lnSpc>
                <a:spcPct val="111111"/>
              </a:lnSpc>
              <a:spcBef>
                <a:spcPts val="0"/>
              </a:spcBef>
              <a:spcAft>
                <a:spcPts val="0"/>
              </a:spcAft>
              <a:buClr>
                <a:schemeClr val="dk1"/>
              </a:buClr>
              <a:buSzPts val="1800"/>
              <a:buChar char="•"/>
              <a:defRPr>
                <a:latin typeface="Arial Narrow"/>
                <a:ea typeface="Arial Narrow"/>
                <a:cs typeface="Arial Narrow"/>
                <a:sym typeface="Arial Narrow"/>
              </a:defRPr>
            </a:lvl3pPr>
            <a:lvl4pPr marL="1828800" lvl="3" indent="-342900" algn="l">
              <a:lnSpc>
                <a:spcPct val="111111"/>
              </a:lnSpc>
              <a:spcBef>
                <a:spcPts val="2000"/>
              </a:spcBef>
              <a:spcAft>
                <a:spcPts val="0"/>
              </a:spcAft>
              <a:buClr>
                <a:schemeClr val="dk1"/>
              </a:buClr>
              <a:buSzPts val="1800"/>
              <a:buAutoNum type="arabicPeriod"/>
              <a:defRPr>
                <a:latin typeface="Arial Narrow"/>
                <a:ea typeface="Arial Narrow"/>
                <a:cs typeface="Arial Narrow"/>
                <a:sym typeface="Arial Narrow"/>
              </a:defRPr>
            </a:lvl4pPr>
            <a:lvl5pPr marL="2286000" lvl="4" indent="-342900" algn="l">
              <a:lnSpc>
                <a:spcPct val="111111"/>
              </a:lnSpc>
              <a:spcBef>
                <a:spcPts val="0"/>
              </a:spcBef>
              <a:spcAft>
                <a:spcPts val="0"/>
              </a:spcAft>
              <a:buClr>
                <a:schemeClr val="dk1"/>
              </a:buClr>
              <a:buSzPts val="1800"/>
              <a:buAutoNum type="alphaLcPeriod"/>
              <a:defRPr>
                <a:latin typeface="Arial Narrow"/>
                <a:ea typeface="Arial Narrow"/>
                <a:cs typeface="Arial Narrow"/>
                <a:sym typeface="Arial Narrow"/>
              </a:defRPr>
            </a:lvl5pPr>
            <a:lvl6pPr marL="2743200" lvl="5" indent="-342900" algn="l">
              <a:lnSpc>
                <a:spcPct val="111111"/>
              </a:lnSpc>
              <a:spcBef>
                <a:spcPts val="0"/>
              </a:spcBef>
              <a:spcAft>
                <a:spcPts val="0"/>
              </a:spcAft>
              <a:buClr>
                <a:schemeClr val="dk1"/>
              </a:buClr>
              <a:buSzPts val="1800"/>
              <a:buAutoNum type="romanLcPeriod"/>
              <a:defRPr/>
            </a:lvl6pPr>
            <a:lvl7pPr marL="3200400" lvl="6" indent="-228600" algn="l">
              <a:lnSpc>
                <a:spcPct val="138888"/>
              </a:lnSpc>
              <a:spcBef>
                <a:spcPts val="0"/>
              </a:spcBef>
              <a:spcAft>
                <a:spcPts val="0"/>
              </a:spcAft>
              <a:buClr>
                <a:schemeClr val="dk1"/>
              </a:buClr>
              <a:buSzPts val="1800"/>
              <a:buNone/>
              <a:defRPr/>
            </a:lvl7pPr>
            <a:lvl8pPr marL="3657600" lvl="7" indent="-228600" algn="l">
              <a:lnSpc>
                <a:spcPct val="111111"/>
              </a:lnSpc>
              <a:spcBef>
                <a:spcPts val="0"/>
              </a:spcBef>
              <a:spcAft>
                <a:spcPts val="0"/>
              </a:spcAft>
              <a:buClr>
                <a:schemeClr val="dk1"/>
              </a:buClr>
              <a:buSzPts val="1800"/>
              <a:buNone/>
              <a:defRPr/>
            </a:lvl8pPr>
            <a:lvl9pPr marL="4114800" lvl="8" indent="-228600" algn="l">
              <a:lnSpc>
                <a:spcPct val="111111"/>
              </a:lnSpc>
              <a:spcBef>
                <a:spcPts val="0"/>
              </a:spcBef>
              <a:spcAft>
                <a:spcPts val="0"/>
              </a:spcAft>
              <a:buClr>
                <a:schemeClr val="dk1"/>
              </a:buClr>
              <a:buSzPts val="1800"/>
              <a:buNone/>
              <a:defRPr/>
            </a:lvl9pPr>
          </a:lstStyle>
          <a:p>
            <a:endParaRPr/>
          </a:p>
        </p:txBody>
      </p:sp>
      <p:sp>
        <p:nvSpPr>
          <p:cNvPr id="80" name="Google Shape;80;p57"/>
          <p:cNvSpPr txBox="1">
            <a:spLocks noGrp="1"/>
          </p:cNvSpPr>
          <p:nvPr>
            <p:ph type="subTitle" idx="3"/>
          </p:nvPr>
        </p:nvSpPr>
        <p:spPr>
          <a:xfrm>
            <a:off x="756001" y="1745998"/>
            <a:ext cx="4572000" cy="540000"/>
          </a:xfrm>
          <a:prstGeom prst="rect">
            <a:avLst/>
          </a:prstGeom>
          <a:noFill/>
          <a:ln>
            <a:noFill/>
          </a:ln>
        </p:spPr>
        <p:txBody>
          <a:bodyPr spcFirstLastPara="1" wrap="square" lIns="0" tIns="0" rIns="0" bIns="0" anchor="t" anchorCtr="0">
            <a:noAutofit/>
          </a:bodyPr>
          <a:lstStyle>
            <a:lvl1pPr lvl="0" algn="l">
              <a:lnSpc>
                <a:spcPct val="83333"/>
              </a:lnSpc>
              <a:spcBef>
                <a:spcPts val="0"/>
              </a:spcBef>
              <a:spcAft>
                <a:spcPts val="0"/>
              </a:spcAft>
              <a:buClr>
                <a:schemeClr val="dk2"/>
              </a:buClr>
              <a:buSzPts val="2400"/>
              <a:buNone/>
              <a:defRPr sz="2400" b="1" cap="none">
                <a:solidFill>
                  <a:schemeClr val="dk2"/>
                </a:solidFill>
                <a:latin typeface="Arial Narrow"/>
                <a:ea typeface="Arial Narrow"/>
                <a:cs typeface="Arial Narrow"/>
                <a:sym typeface="Arial Narrow"/>
              </a:defRPr>
            </a:lvl1pPr>
            <a:lvl2pPr lvl="1" algn="ctr">
              <a:lnSpc>
                <a:spcPct val="100000"/>
              </a:lnSpc>
              <a:spcBef>
                <a:spcPts val="0"/>
              </a:spcBef>
              <a:spcAft>
                <a:spcPts val="0"/>
              </a:spcAft>
              <a:buClr>
                <a:schemeClr val="dk1"/>
              </a:buClr>
              <a:buSzPts val="2000"/>
              <a:buNone/>
              <a:defRPr sz="2000"/>
            </a:lvl2pPr>
            <a:lvl3pPr lvl="2" algn="ctr">
              <a:lnSpc>
                <a:spcPct val="111111"/>
              </a:lnSpc>
              <a:spcBef>
                <a:spcPts val="0"/>
              </a:spcBef>
              <a:spcAft>
                <a:spcPts val="0"/>
              </a:spcAft>
              <a:buClr>
                <a:schemeClr val="dk1"/>
              </a:buClr>
              <a:buSzPts val="1800"/>
              <a:buNone/>
              <a:defRPr sz="1800"/>
            </a:lvl3pPr>
            <a:lvl4pPr lvl="3" algn="ctr">
              <a:lnSpc>
                <a:spcPct val="125000"/>
              </a:lnSpc>
              <a:spcBef>
                <a:spcPts val="0"/>
              </a:spcBef>
              <a:spcAft>
                <a:spcPts val="0"/>
              </a:spcAft>
              <a:buClr>
                <a:schemeClr val="dk1"/>
              </a:buClr>
              <a:buSzPts val="1600"/>
              <a:buNone/>
              <a:defRPr sz="1600"/>
            </a:lvl4pPr>
            <a:lvl5pPr lvl="4" algn="ctr">
              <a:lnSpc>
                <a:spcPct val="125000"/>
              </a:lnSpc>
              <a:spcBef>
                <a:spcPts val="0"/>
              </a:spcBef>
              <a:spcAft>
                <a:spcPts val="0"/>
              </a:spcAft>
              <a:buClr>
                <a:schemeClr val="dk1"/>
              </a:buClr>
              <a:buSzPts val="1600"/>
              <a:buNone/>
              <a:defRPr sz="1600"/>
            </a:lvl5pPr>
            <a:lvl6pPr lvl="5" algn="ctr">
              <a:lnSpc>
                <a:spcPct val="125000"/>
              </a:lnSpc>
              <a:spcBef>
                <a:spcPts val="0"/>
              </a:spcBef>
              <a:spcAft>
                <a:spcPts val="0"/>
              </a:spcAft>
              <a:buClr>
                <a:schemeClr val="dk1"/>
              </a:buClr>
              <a:buSzPts val="1600"/>
              <a:buNone/>
              <a:defRPr sz="1600"/>
            </a:lvl6pPr>
            <a:lvl7pPr lvl="6" algn="ctr">
              <a:lnSpc>
                <a:spcPct val="156250"/>
              </a:lnSpc>
              <a:spcBef>
                <a:spcPts val="0"/>
              </a:spcBef>
              <a:spcAft>
                <a:spcPts val="0"/>
              </a:spcAft>
              <a:buClr>
                <a:schemeClr val="dk1"/>
              </a:buClr>
              <a:buSzPts val="1600"/>
              <a:buFont typeface="Arial Narrow"/>
              <a:buNone/>
              <a:defRPr sz="1600"/>
            </a:lvl7pPr>
            <a:lvl8pPr lvl="7" algn="ctr">
              <a:lnSpc>
                <a:spcPct val="125000"/>
              </a:lnSpc>
              <a:spcBef>
                <a:spcPts val="0"/>
              </a:spcBef>
              <a:spcAft>
                <a:spcPts val="0"/>
              </a:spcAft>
              <a:buClr>
                <a:schemeClr val="dk1"/>
              </a:buClr>
              <a:buSzPts val="1600"/>
              <a:buFont typeface="Arial Narrow"/>
              <a:buNone/>
              <a:defRPr sz="1600"/>
            </a:lvl8pPr>
            <a:lvl9pPr lvl="8" algn="ctr">
              <a:lnSpc>
                <a:spcPct val="125000"/>
              </a:lnSpc>
              <a:spcBef>
                <a:spcPts val="0"/>
              </a:spcBef>
              <a:spcAft>
                <a:spcPts val="0"/>
              </a:spcAft>
              <a:buClr>
                <a:schemeClr val="dk1"/>
              </a:buClr>
              <a:buSzPts val="1600"/>
              <a:buNone/>
              <a:defRPr sz="1600"/>
            </a:lvl9pPr>
          </a:lstStyle>
          <a:p>
            <a:endParaRPr/>
          </a:p>
        </p:txBody>
      </p:sp>
      <p:sp>
        <p:nvSpPr>
          <p:cNvPr id="81" name="Google Shape;81;p57"/>
          <p:cNvSpPr txBox="1">
            <a:spLocks noGrp="1"/>
          </p:cNvSpPr>
          <p:nvPr>
            <p:ph type="ctrTitle"/>
          </p:nvPr>
        </p:nvSpPr>
        <p:spPr>
          <a:xfrm>
            <a:off x="756001" y="755999"/>
            <a:ext cx="4572000" cy="972000"/>
          </a:xfrm>
          <a:prstGeom prst="rect">
            <a:avLst/>
          </a:prstGeom>
          <a:noFill/>
          <a:ln>
            <a:noFill/>
          </a:ln>
        </p:spPr>
        <p:txBody>
          <a:bodyPr spcFirstLastPara="1" wrap="square" lIns="0" tIns="0" rIns="0" bIns="0" anchor="t" anchorCtr="0">
            <a:noAutofit/>
          </a:bodyPr>
          <a:lstStyle>
            <a:lvl1pPr lvl="0" algn="l">
              <a:lnSpc>
                <a:spcPct val="108333"/>
              </a:lnSpc>
              <a:spcBef>
                <a:spcPts val="0"/>
              </a:spcBef>
              <a:spcAft>
                <a:spcPts val="0"/>
              </a:spcAft>
              <a:buClr>
                <a:schemeClr val="dk1"/>
              </a:buClr>
              <a:buSzPts val="3600"/>
              <a:buFont typeface="Arial Narrow"/>
              <a:buNone/>
              <a:defRPr sz="3600">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57"/>
          <p:cNvSpPr txBox="1">
            <a:spLocks noGrp="1"/>
          </p:cNvSpPr>
          <p:nvPr>
            <p:ph type="body" idx="4"/>
          </p:nvPr>
        </p:nvSpPr>
        <p:spPr>
          <a:xfrm>
            <a:off x="9431897" y="5819795"/>
            <a:ext cx="2150504" cy="628664"/>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lvl1pPr marL="457200" lvl="0" indent="-228600" algn="l">
              <a:lnSpc>
                <a:spcPct val="111111"/>
              </a:lnSpc>
              <a:spcBef>
                <a:spcPts val="0"/>
              </a:spcBef>
              <a:spcAft>
                <a:spcPts val="0"/>
              </a:spcAft>
              <a:buClr>
                <a:schemeClr val="dk1"/>
              </a:buClr>
              <a:buSzPts val="1800"/>
              <a:buNone/>
              <a:defRPr/>
            </a:lvl1pPr>
            <a:lvl2pPr marL="914400" lvl="1" indent="-342900" algn="l">
              <a:lnSpc>
                <a:spcPct val="111111"/>
              </a:lnSpc>
              <a:spcBef>
                <a:spcPts val="0"/>
              </a:spcBef>
              <a:spcAft>
                <a:spcPts val="0"/>
              </a:spcAft>
              <a:buClr>
                <a:schemeClr val="dk1"/>
              </a:buClr>
              <a:buSzPts val="1800"/>
              <a:buChar char="•"/>
              <a:defRPr/>
            </a:lvl2pPr>
            <a:lvl3pPr marL="1371600" lvl="2" indent="-342900" algn="l">
              <a:lnSpc>
                <a:spcPct val="111111"/>
              </a:lnSpc>
              <a:spcBef>
                <a:spcPts val="0"/>
              </a:spcBef>
              <a:spcAft>
                <a:spcPts val="0"/>
              </a:spcAft>
              <a:buClr>
                <a:schemeClr val="dk1"/>
              </a:buClr>
              <a:buSzPts val="1800"/>
              <a:buChar char="•"/>
              <a:defRPr/>
            </a:lvl3pPr>
            <a:lvl4pPr marL="1828800" lvl="3" indent="-342900" algn="l">
              <a:lnSpc>
                <a:spcPct val="111111"/>
              </a:lnSpc>
              <a:spcBef>
                <a:spcPts val="0"/>
              </a:spcBef>
              <a:spcAft>
                <a:spcPts val="0"/>
              </a:spcAft>
              <a:buClr>
                <a:schemeClr val="dk1"/>
              </a:buClr>
              <a:buSzPts val="1800"/>
              <a:buAutoNum type="arabicPeriod"/>
              <a:defRPr/>
            </a:lvl4pPr>
            <a:lvl5pPr marL="2286000" lvl="4" indent="-342900" algn="l">
              <a:lnSpc>
                <a:spcPct val="111111"/>
              </a:lnSpc>
              <a:spcBef>
                <a:spcPts val="0"/>
              </a:spcBef>
              <a:spcAft>
                <a:spcPts val="0"/>
              </a:spcAft>
              <a:buClr>
                <a:schemeClr val="dk1"/>
              </a:buClr>
              <a:buSzPts val="1800"/>
              <a:buAutoNum type="alphaLcPeriod"/>
              <a:defRPr/>
            </a:lvl5pPr>
            <a:lvl6pPr marL="2743200" lvl="5" indent="-342900" algn="l">
              <a:lnSpc>
                <a:spcPct val="111111"/>
              </a:lnSpc>
              <a:spcBef>
                <a:spcPts val="0"/>
              </a:spcBef>
              <a:spcAft>
                <a:spcPts val="0"/>
              </a:spcAft>
              <a:buClr>
                <a:schemeClr val="dk1"/>
              </a:buClr>
              <a:buSzPts val="1800"/>
              <a:buAutoNum type="romanLcPeriod"/>
              <a:defRPr/>
            </a:lvl6pPr>
            <a:lvl7pPr marL="3200400" lvl="6" indent="-228600" algn="l">
              <a:lnSpc>
                <a:spcPct val="138888"/>
              </a:lnSpc>
              <a:spcBef>
                <a:spcPts val="0"/>
              </a:spcBef>
              <a:spcAft>
                <a:spcPts val="0"/>
              </a:spcAft>
              <a:buClr>
                <a:schemeClr val="dk1"/>
              </a:buClr>
              <a:buSzPts val="1800"/>
              <a:buNone/>
              <a:defRPr/>
            </a:lvl7pPr>
            <a:lvl8pPr marL="3657600" lvl="7" indent="-228600" algn="l">
              <a:lnSpc>
                <a:spcPct val="111111"/>
              </a:lnSpc>
              <a:spcBef>
                <a:spcPts val="0"/>
              </a:spcBef>
              <a:spcAft>
                <a:spcPts val="0"/>
              </a:spcAft>
              <a:buClr>
                <a:schemeClr val="dk1"/>
              </a:buClr>
              <a:buSzPts val="1800"/>
              <a:buNone/>
              <a:defRPr/>
            </a:lvl8pPr>
            <a:lvl9pPr marL="4114800" lvl="8" indent="-228600" algn="l">
              <a:lnSpc>
                <a:spcPct val="111111"/>
              </a:lnSpc>
              <a:spcBef>
                <a:spcPts val="0"/>
              </a:spcBef>
              <a:spcAft>
                <a:spcPts val="0"/>
              </a:spcAft>
              <a:buClr>
                <a:schemeClr val="dk1"/>
              </a:buClr>
              <a:buSzPts val="1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6"/>
          <p:cNvSpPr txBox="1">
            <a:spLocks noGrp="1"/>
          </p:cNvSpPr>
          <p:nvPr>
            <p:ph type="title"/>
          </p:nvPr>
        </p:nvSpPr>
        <p:spPr>
          <a:xfrm>
            <a:off x="756001" y="755999"/>
            <a:ext cx="11051454" cy="1116000"/>
          </a:xfrm>
          <a:prstGeom prst="rect">
            <a:avLst/>
          </a:prstGeom>
          <a:noFill/>
          <a:ln>
            <a:noFill/>
          </a:ln>
        </p:spPr>
        <p:txBody>
          <a:bodyPr spcFirstLastPara="1" wrap="square" lIns="0" tIns="0" rIns="0" bIns="0" anchor="t" anchorCtr="0">
            <a:noAutofit/>
          </a:bodyPr>
          <a:lstStyle>
            <a:lvl1pPr marR="0" lvl="0" algn="l" rtl="0">
              <a:lnSpc>
                <a:spcPct val="106666"/>
              </a:lnSpc>
              <a:spcBef>
                <a:spcPts val="0"/>
              </a:spcBef>
              <a:spcAft>
                <a:spcPts val="0"/>
              </a:spcAft>
              <a:buClr>
                <a:schemeClr val="dk1"/>
              </a:buClr>
              <a:buSzPts val="4500"/>
              <a:buFont typeface="Arial Narrow"/>
              <a:buNone/>
              <a:defRPr sz="4500" b="1" i="0" u="none" strike="noStrike" cap="non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6"/>
          <p:cNvSpPr txBox="1">
            <a:spLocks noGrp="1"/>
          </p:cNvSpPr>
          <p:nvPr>
            <p:ph type="body" idx="1"/>
          </p:nvPr>
        </p:nvSpPr>
        <p:spPr>
          <a:xfrm>
            <a:off x="756001" y="2087999"/>
            <a:ext cx="11051454" cy="3348000"/>
          </a:xfrm>
          <a:prstGeom prst="rect">
            <a:avLst/>
          </a:prstGeom>
          <a:noFill/>
          <a:ln>
            <a:noFill/>
          </a:ln>
        </p:spPr>
        <p:txBody>
          <a:bodyPr spcFirstLastPara="1" wrap="square" lIns="0" tIns="0" rIns="0" bIns="0" anchor="t" anchorCtr="0">
            <a:noAutofit/>
          </a:bodyPr>
          <a:lstStyle>
            <a:lvl1pPr marL="457200" marR="0" lvl="0" indent="-342900" algn="l" rtl="0">
              <a:lnSpc>
                <a:spcPct val="111111"/>
              </a:lnSpc>
              <a:spcBef>
                <a:spcPts val="0"/>
              </a:spcBef>
              <a:spcAft>
                <a:spcPts val="0"/>
              </a:spcAft>
              <a:buClr>
                <a:schemeClr val="dk1"/>
              </a:buClr>
              <a:buSzPts val="1800"/>
              <a:buFont typeface="Arial Narrow"/>
              <a:buChar char="•"/>
              <a:defRPr sz="1800" b="0" i="0" u="none" strike="noStrike" cap="none">
                <a:solidFill>
                  <a:schemeClr val="dk1"/>
                </a:solidFill>
                <a:latin typeface="Arial Narrow"/>
                <a:ea typeface="Arial Narrow"/>
                <a:cs typeface="Arial Narrow"/>
                <a:sym typeface="Arial Narrow"/>
              </a:defRPr>
            </a:lvl1pPr>
            <a:lvl2pPr marL="914400" marR="0" lvl="1" indent="-342900" algn="l" rtl="0">
              <a:lnSpc>
                <a:spcPct val="111111"/>
              </a:lnSpc>
              <a:spcBef>
                <a:spcPts val="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2pPr>
            <a:lvl3pPr marL="1371600" marR="0" lvl="2" indent="-342900" algn="l" rtl="0">
              <a:lnSpc>
                <a:spcPct val="111111"/>
              </a:lnSpc>
              <a:spcBef>
                <a:spcPts val="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3pPr>
            <a:lvl4pPr marL="1828800" marR="0" lvl="3" indent="-342900" algn="l" rtl="0">
              <a:lnSpc>
                <a:spcPct val="111111"/>
              </a:lnSpc>
              <a:spcBef>
                <a:spcPts val="0"/>
              </a:spcBef>
              <a:spcAft>
                <a:spcPts val="0"/>
              </a:spcAft>
              <a:buClr>
                <a:schemeClr val="dk1"/>
              </a:buClr>
              <a:buSzPts val="1800"/>
              <a:buFont typeface="Arial Narrow"/>
              <a:buAutoNum type="arabicPeriod"/>
              <a:defRPr sz="1800" b="0" i="0" u="none" strike="noStrike" cap="none">
                <a:solidFill>
                  <a:schemeClr val="dk1"/>
                </a:solidFill>
                <a:latin typeface="Arial Narrow"/>
                <a:ea typeface="Arial Narrow"/>
                <a:cs typeface="Arial Narrow"/>
                <a:sym typeface="Arial Narrow"/>
              </a:defRPr>
            </a:lvl4pPr>
            <a:lvl5pPr marL="2286000" marR="0" lvl="4" indent="-342900" algn="l" rtl="0">
              <a:lnSpc>
                <a:spcPct val="111111"/>
              </a:lnSpc>
              <a:spcBef>
                <a:spcPts val="0"/>
              </a:spcBef>
              <a:spcAft>
                <a:spcPts val="0"/>
              </a:spcAft>
              <a:buClr>
                <a:schemeClr val="dk1"/>
              </a:buClr>
              <a:buSzPts val="1800"/>
              <a:buFont typeface="Arial Narrow"/>
              <a:buAutoNum type="alphaLcPeriod"/>
              <a:defRPr sz="1800" b="0" i="0" u="none" strike="noStrike" cap="none">
                <a:solidFill>
                  <a:schemeClr val="dk1"/>
                </a:solidFill>
                <a:latin typeface="Arial Narrow"/>
                <a:ea typeface="Arial Narrow"/>
                <a:cs typeface="Arial Narrow"/>
                <a:sym typeface="Arial Narrow"/>
              </a:defRPr>
            </a:lvl5pPr>
            <a:lvl6pPr marL="2743200" marR="0" lvl="5" indent="-342900" algn="l" rtl="0">
              <a:lnSpc>
                <a:spcPct val="111111"/>
              </a:lnSpc>
              <a:spcBef>
                <a:spcPts val="0"/>
              </a:spcBef>
              <a:spcAft>
                <a:spcPts val="0"/>
              </a:spcAft>
              <a:buClr>
                <a:schemeClr val="dk1"/>
              </a:buClr>
              <a:buSzPts val="1800"/>
              <a:buFont typeface="Arial Narrow"/>
              <a:buAutoNum type="romanLcPeriod"/>
              <a:defRPr sz="1800" b="0" i="0" u="none" strike="noStrike" cap="none">
                <a:solidFill>
                  <a:schemeClr val="dk1"/>
                </a:solidFill>
                <a:latin typeface="Arial Narrow"/>
                <a:ea typeface="Arial Narrow"/>
                <a:cs typeface="Arial Narrow"/>
                <a:sym typeface="Arial Narrow"/>
              </a:defRPr>
            </a:lvl6pPr>
            <a:lvl7pPr marL="3200400" marR="0" lvl="6" indent="-228600" algn="l" rtl="0">
              <a:lnSpc>
                <a:spcPct val="113636"/>
              </a:lnSpc>
              <a:spcBef>
                <a:spcPts val="0"/>
              </a:spcBef>
              <a:spcAft>
                <a:spcPts val="0"/>
              </a:spcAft>
              <a:buClr>
                <a:schemeClr val="dk1"/>
              </a:buClr>
              <a:buSzPts val="2200"/>
              <a:buFont typeface="Arial Narrow"/>
              <a:buNone/>
              <a:defRPr sz="2200" b="1" i="0" u="none" strike="noStrike" cap="none">
                <a:solidFill>
                  <a:schemeClr val="dk1"/>
                </a:solidFill>
                <a:latin typeface="Arial Narrow"/>
                <a:ea typeface="Arial Narrow"/>
                <a:cs typeface="Arial Narrow"/>
                <a:sym typeface="Arial Narrow"/>
              </a:defRPr>
            </a:lvl7pPr>
            <a:lvl8pPr marL="3657600" marR="0" lvl="7" indent="-228600" algn="l" rtl="0">
              <a:lnSpc>
                <a:spcPct val="111111"/>
              </a:lnSpc>
              <a:spcBef>
                <a:spcPts val="0"/>
              </a:spcBef>
              <a:spcAft>
                <a:spcPts val="0"/>
              </a:spcAft>
              <a:buClr>
                <a:schemeClr val="dk1"/>
              </a:buClr>
              <a:buSzPts val="1800"/>
              <a:buFont typeface="Arial Narrow"/>
              <a:buNone/>
              <a:defRPr sz="1800" b="0" i="0" u="none" strike="noStrike" cap="none">
                <a:solidFill>
                  <a:schemeClr val="dk1"/>
                </a:solidFill>
                <a:latin typeface="Arial Narrow"/>
                <a:ea typeface="Arial Narrow"/>
                <a:cs typeface="Arial Narrow"/>
                <a:sym typeface="Arial Narrow"/>
              </a:defRPr>
            </a:lvl8pPr>
            <a:lvl9pPr marL="4114800" marR="0" lvl="8" indent="-228600" algn="l" rtl="0">
              <a:lnSpc>
                <a:spcPct val="111111"/>
              </a:lnSpc>
              <a:spcBef>
                <a:spcPts val="0"/>
              </a:spcBef>
              <a:spcAft>
                <a:spcPts val="0"/>
              </a:spcAft>
              <a:buClr>
                <a:schemeClr val="dk1"/>
              </a:buClr>
              <a:buSzPts val="1800"/>
              <a:buFont typeface="Arial"/>
              <a:buNone/>
              <a:defRPr sz="1800" b="0" i="0" u="none" strike="noStrike" cap="none">
                <a:solidFill>
                  <a:schemeClr val="dk1"/>
                </a:solidFill>
                <a:latin typeface="Arial Narrow"/>
                <a:ea typeface="Arial Narrow"/>
                <a:cs typeface="Arial Narrow"/>
                <a:sym typeface="Arial Narrow"/>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76">
          <p15:clr>
            <a:srgbClr val="F26B43"/>
          </p15:clr>
        </p15:guide>
        <p15:guide id="2" pos="3960">
          <p15:clr>
            <a:srgbClr val="F26B43"/>
          </p15:clr>
        </p15:guide>
        <p15:guide id="3" pos="743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55"/>
          <p:cNvSpPr txBox="1">
            <a:spLocks noGrp="1"/>
          </p:cNvSpPr>
          <p:nvPr>
            <p:ph type="title"/>
          </p:nvPr>
        </p:nvSpPr>
        <p:spPr>
          <a:xfrm>
            <a:off x="756001" y="755999"/>
            <a:ext cx="11051454" cy="1116000"/>
          </a:xfrm>
          <a:prstGeom prst="rect">
            <a:avLst/>
          </a:prstGeom>
          <a:noFill/>
          <a:ln>
            <a:noFill/>
          </a:ln>
        </p:spPr>
        <p:txBody>
          <a:bodyPr spcFirstLastPara="1" wrap="square" lIns="0" tIns="0" rIns="0" bIns="0" anchor="t" anchorCtr="0">
            <a:noAutofit/>
          </a:bodyPr>
          <a:lstStyle>
            <a:lvl1pPr marR="0" lvl="0" algn="l" rtl="0">
              <a:lnSpc>
                <a:spcPct val="106666"/>
              </a:lnSpc>
              <a:spcBef>
                <a:spcPts val="0"/>
              </a:spcBef>
              <a:spcAft>
                <a:spcPts val="0"/>
              </a:spcAft>
              <a:buClr>
                <a:schemeClr val="dk1"/>
              </a:buClr>
              <a:buSzPts val="4500"/>
              <a:buFont typeface="Arial"/>
              <a:buNone/>
              <a:defRPr sz="45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 name="Google Shape;92;p55"/>
          <p:cNvSpPr txBox="1">
            <a:spLocks noGrp="1"/>
          </p:cNvSpPr>
          <p:nvPr>
            <p:ph type="body" idx="1"/>
          </p:nvPr>
        </p:nvSpPr>
        <p:spPr>
          <a:xfrm>
            <a:off x="756001" y="2087999"/>
            <a:ext cx="11051454" cy="3348000"/>
          </a:xfrm>
          <a:prstGeom prst="rect">
            <a:avLst/>
          </a:prstGeom>
          <a:noFill/>
          <a:ln>
            <a:noFill/>
          </a:ln>
        </p:spPr>
        <p:txBody>
          <a:bodyPr spcFirstLastPara="1" wrap="square" lIns="0" tIns="0" rIns="0" bIns="0" anchor="t" anchorCtr="0">
            <a:noAutofit/>
          </a:bodyPr>
          <a:lstStyle>
            <a:lvl1pPr marL="457200" marR="0" lvl="0" indent="-342900" algn="l" rtl="0">
              <a:lnSpc>
                <a:spcPct val="111111"/>
              </a:lnSpc>
              <a:spcBef>
                <a:spcPts val="0"/>
              </a:spcBef>
              <a:spcAft>
                <a:spcPts val="0"/>
              </a:spcAft>
              <a:buClr>
                <a:schemeClr val="dk1"/>
              </a:buClr>
              <a:buSzPts val="1800"/>
              <a:buFont typeface="Arial Narrow"/>
              <a:buChar char="•"/>
              <a:defRPr sz="1800" b="0" i="0" u="none" strike="noStrike" cap="none">
                <a:solidFill>
                  <a:schemeClr val="dk1"/>
                </a:solidFill>
                <a:latin typeface="Arial"/>
                <a:ea typeface="Arial"/>
                <a:cs typeface="Arial"/>
                <a:sym typeface="Arial"/>
              </a:defRPr>
            </a:lvl1pPr>
            <a:lvl2pPr marL="914400" marR="0" lvl="1" indent="-342900" algn="l" rtl="0">
              <a:lnSpc>
                <a:spcPct val="111111"/>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11111"/>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11111"/>
              </a:lnSpc>
              <a:spcBef>
                <a:spcPts val="0"/>
              </a:spcBef>
              <a:spcAft>
                <a:spcPts val="0"/>
              </a:spcAft>
              <a:buClr>
                <a:schemeClr val="dk1"/>
              </a:buClr>
              <a:buSzPts val="1800"/>
              <a:buFont typeface="Arial"/>
              <a:buAutoNum type="arabicPeriod"/>
              <a:defRPr sz="1800" b="0" i="0" u="none" strike="noStrike" cap="none">
                <a:solidFill>
                  <a:schemeClr val="dk1"/>
                </a:solidFill>
                <a:latin typeface="Arial"/>
                <a:ea typeface="Arial"/>
                <a:cs typeface="Arial"/>
                <a:sym typeface="Arial"/>
              </a:defRPr>
            </a:lvl4pPr>
            <a:lvl5pPr marL="2286000" marR="0" lvl="4" indent="-342900" algn="l" rtl="0">
              <a:lnSpc>
                <a:spcPct val="111111"/>
              </a:lnSpc>
              <a:spcBef>
                <a:spcPts val="0"/>
              </a:spcBef>
              <a:spcAft>
                <a:spcPts val="0"/>
              </a:spcAft>
              <a:buClr>
                <a:schemeClr val="dk1"/>
              </a:buClr>
              <a:buSzPts val="1800"/>
              <a:buFont typeface="Arial"/>
              <a:buAutoNum type="alphaLcPeriod"/>
              <a:defRPr sz="1800" b="0" i="0" u="none" strike="noStrike" cap="none">
                <a:solidFill>
                  <a:schemeClr val="dk1"/>
                </a:solidFill>
                <a:latin typeface="Arial"/>
                <a:ea typeface="Arial"/>
                <a:cs typeface="Arial"/>
                <a:sym typeface="Arial"/>
              </a:defRPr>
            </a:lvl5pPr>
            <a:lvl6pPr marL="2743200" marR="0" lvl="5" indent="-342900" algn="l" rtl="0">
              <a:lnSpc>
                <a:spcPct val="111111"/>
              </a:lnSpc>
              <a:spcBef>
                <a:spcPts val="0"/>
              </a:spcBef>
              <a:spcAft>
                <a:spcPts val="0"/>
              </a:spcAft>
              <a:buClr>
                <a:schemeClr val="dk1"/>
              </a:buClr>
              <a:buSzPts val="1800"/>
              <a:buFont typeface="Arial"/>
              <a:buAutoNum type="romanLcPeriod"/>
              <a:defRPr sz="1800" b="0" i="0" u="none" strike="noStrike" cap="none">
                <a:solidFill>
                  <a:schemeClr val="dk1"/>
                </a:solidFill>
                <a:latin typeface="Arial"/>
                <a:ea typeface="Arial"/>
                <a:cs typeface="Arial"/>
                <a:sym typeface="Arial"/>
              </a:defRPr>
            </a:lvl6pPr>
            <a:lvl7pPr marL="3200400" marR="0" lvl="6" indent="-228600" algn="l" rtl="0">
              <a:lnSpc>
                <a:spcPct val="113636"/>
              </a:lnSpc>
              <a:spcBef>
                <a:spcPts val="0"/>
              </a:spcBef>
              <a:spcAft>
                <a:spcPts val="0"/>
              </a:spcAft>
              <a:buClr>
                <a:schemeClr val="dk1"/>
              </a:buClr>
              <a:buSzPts val="2200"/>
              <a:buFont typeface="Arial"/>
              <a:buNone/>
              <a:defRPr sz="2200" b="1" i="0" u="none" strike="noStrike" cap="none">
                <a:solidFill>
                  <a:schemeClr val="dk1"/>
                </a:solidFill>
                <a:latin typeface="Arial"/>
                <a:ea typeface="Arial"/>
                <a:cs typeface="Arial"/>
                <a:sym typeface="Arial"/>
              </a:defRPr>
            </a:lvl7pPr>
            <a:lvl8pPr marL="3657600" marR="0" lvl="7" indent="-228600" algn="l" rtl="0">
              <a:lnSpc>
                <a:spcPct val="111111"/>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11111"/>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pic>
        <p:nvPicPr>
          <p:cNvPr id="93" name="Google Shape;93;p55" descr="A picture containing drawing&#10;&#10;Description automatically generated"/>
          <p:cNvPicPr preferRelativeResize="0"/>
          <p:nvPr/>
        </p:nvPicPr>
        <p:blipFill rotWithShape="1">
          <a:blip r:embed="rId5">
            <a:alphaModFix/>
          </a:blip>
          <a:srcRect/>
          <a:stretch/>
        </p:blipFill>
        <p:spPr>
          <a:xfrm>
            <a:off x="9394825" y="5819796"/>
            <a:ext cx="2187575" cy="62866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76">
          <p15:clr>
            <a:srgbClr val="F26B43"/>
          </p15:clr>
        </p15:guide>
        <p15:guide id="2" pos="3960">
          <p15:clr>
            <a:srgbClr val="F26B43"/>
          </p15:clr>
        </p15:guide>
        <p15:guide id="3" pos="743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
        <p:nvSpPr>
          <p:cNvPr id="122" name="Google Shape;122;p61"/>
          <p:cNvSpPr txBox="1">
            <a:spLocks noGrp="1"/>
          </p:cNvSpPr>
          <p:nvPr>
            <p:ph type="title"/>
          </p:nvPr>
        </p:nvSpPr>
        <p:spPr>
          <a:xfrm>
            <a:off x="756001" y="755999"/>
            <a:ext cx="11051454" cy="1116000"/>
          </a:xfrm>
          <a:prstGeom prst="rect">
            <a:avLst/>
          </a:prstGeom>
          <a:noFill/>
          <a:ln>
            <a:noFill/>
          </a:ln>
        </p:spPr>
        <p:txBody>
          <a:bodyPr spcFirstLastPara="1" wrap="square" lIns="0" tIns="0" rIns="0" bIns="0" anchor="t" anchorCtr="0">
            <a:noAutofit/>
          </a:bodyPr>
          <a:lstStyle>
            <a:lvl1pPr marR="0" lvl="0" algn="l" rtl="0">
              <a:lnSpc>
                <a:spcPct val="106666"/>
              </a:lnSpc>
              <a:spcBef>
                <a:spcPts val="0"/>
              </a:spcBef>
              <a:spcAft>
                <a:spcPts val="0"/>
              </a:spcAft>
              <a:buClr>
                <a:schemeClr val="dk1"/>
              </a:buClr>
              <a:buSzPts val="4500"/>
              <a:buFont typeface="Arial Narrow"/>
              <a:buNone/>
              <a:defRPr sz="4500" b="1" i="0" u="none" strike="noStrike" cap="non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 name="Google Shape;123;p61"/>
          <p:cNvSpPr txBox="1">
            <a:spLocks noGrp="1"/>
          </p:cNvSpPr>
          <p:nvPr>
            <p:ph type="body" idx="1"/>
          </p:nvPr>
        </p:nvSpPr>
        <p:spPr>
          <a:xfrm>
            <a:off x="756001" y="2087999"/>
            <a:ext cx="11051454" cy="3348000"/>
          </a:xfrm>
          <a:prstGeom prst="rect">
            <a:avLst/>
          </a:prstGeom>
          <a:noFill/>
          <a:ln>
            <a:noFill/>
          </a:ln>
        </p:spPr>
        <p:txBody>
          <a:bodyPr spcFirstLastPara="1" wrap="square" lIns="0" tIns="0" rIns="0" bIns="0" anchor="t" anchorCtr="0">
            <a:noAutofit/>
          </a:bodyPr>
          <a:lstStyle>
            <a:lvl1pPr marL="457200" marR="0" lvl="0" indent="-342900" algn="l" rtl="0">
              <a:lnSpc>
                <a:spcPct val="111111"/>
              </a:lnSpc>
              <a:spcBef>
                <a:spcPts val="0"/>
              </a:spcBef>
              <a:spcAft>
                <a:spcPts val="0"/>
              </a:spcAft>
              <a:buClr>
                <a:schemeClr val="dk1"/>
              </a:buClr>
              <a:buSzPts val="1800"/>
              <a:buFont typeface="Arial Narrow"/>
              <a:buChar char="•"/>
              <a:defRPr sz="1800" b="0" i="0" u="none" strike="noStrike" cap="none">
                <a:solidFill>
                  <a:schemeClr val="dk1"/>
                </a:solidFill>
                <a:latin typeface="Arial Narrow"/>
                <a:ea typeface="Arial Narrow"/>
                <a:cs typeface="Arial Narrow"/>
                <a:sym typeface="Arial Narrow"/>
              </a:defRPr>
            </a:lvl1pPr>
            <a:lvl2pPr marL="914400" marR="0" lvl="1" indent="-342900" algn="l" rtl="0">
              <a:lnSpc>
                <a:spcPct val="111111"/>
              </a:lnSpc>
              <a:spcBef>
                <a:spcPts val="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2pPr>
            <a:lvl3pPr marL="1371600" marR="0" lvl="2" indent="-342900" algn="l" rtl="0">
              <a:lnSpc>
                <a:spcPct val="111111"/>
              </a:lnSpc>
              <a:spcBef>
                <a:spcPts val="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3pPr>
            <a:lvl4pPr marL="1828800" marR="0" lvl="3" indent="-342900" algn="l" rtl="0">
              <a:lnSpc>
                <a:spcPct val="111111"/>
              </a:lnSpc>
              <a:spcBef>
                <a:spcPts val="0"/>
              </a:spcBef>
              <a:spcAft>
                <a:spcPts val="0"/>
              </a:spcAft>
              <a:buClr>
                <a:schemeClr val="dk1"/>
              </a:buClr>
              <a:buSzPts val="1800"/>
              <a:buFont typeface="Arial Narrow"/>
              <a:buAutoNum type="arabicPeriod"/>
              <a:defRPr sz="1800" b="0" i="0" u="none" strike="noStrike" cap="none">
                <a:solidFill>
                  <a:schemeClr val="dk1"/>
                </a:solidFill>
                <a:latin typeface="Arial Narrow"/>
                <a:ea typeface="Arial Narrow"/>
                <a:cs typeface="Arial Narrow"/>
                <a:sym typeface="Arial Narrow"/>
              </a:defRPr>
            </a:lvl4pPr>
            <a:lvl5pPr marL="2286000" marR="0" lvl="4" indent="-342900" algn="l" rtl="0">
              <a:lnSpc>
                <a:spcPct val="111111"/>
              </a:lnSpc>
              <a:spcBef>
                <a:spcPts val="0"/>
              </a:spcBef>
              <a:spcAft>
                <a:spcPts val="0"/>
              </a:spcAft>
              <a:buClr>
                <a:schemeClr val="dk1"/>
              </a:buClr>
              <a:buSzPts val="1800"/>
              <a:buFont typeface="Arial Narrow"/>
              <a:buAutoNum type="alphaLcPeriod"/>
              <a:defRPr sz="1800" b="0" i="0" u="none" strike="noStrike" cap="none">
                <a:solidFill>
                  <a:schemeClr val="dk1"/>
                </a:solidFill>
                <a:latin typeface="Arial Narrow"/>
                <a:ea typeface="Arial Narrow"/>
                <a:cs typeface="Arial Narrow"/>
                <a:sym typeface="Arial Narrow"/>
              </a:defRPr>
            </a:lvl5pPr>
            <a:lvl6pPr marL="2743200" marR="0" lvl="5" indent="-342900" algn="l" rtl="0">
              <a:lnSpc>
                <a:spcPct val="111111"/>
              </a:lnSpc>
              <a:spcBef>
                <a:spcPts val="0"/>
              </a:spcBef>
              <a:spcAft>
                <a:spcPts val="0"/>
              </a:spcAft>
              <a:buClr>
                <a:schemeClr val="dk1"/>
              </a:buClr>
              <a:buSzPts val="1800"/>
              <a:buFont typeface="Arial Narrow"/>
              <a:buAutoNum type="romanLcPeriod"/>
              <a:defRPr sz="1800" b="0" i="0" u="none" strike="noStrike" cap="none">
                <a:solidFill>
                  <a:schemeClr val="dk1"/>
                </a:solidFill>
                <a:latin typeface="Arial Narrow"/>
                <a:ea typeface="Arial Narrow"/>
                <a:cs typeface="Arial Narrow"/>
                <a:sym typeface="Arial Narrow"/>
              </a:defRPr>
            </a:lvl6pPr>
            <a:lvl7pPr marL="3200400" marR="0" lvl="6" indent="-228600" algn="l" rtl="0">
              <a:lnSpc>
                <a:spcPct val="113636"/>
              </a:lnSpc>
              <a:spcBef>
                <a:spcPts val="0"/>
              </a:spcBef>
              <a:spcAft>
                <a:spcPts val="0"/>
              </a:spcAft>
              <a:buClr>
                <a:schemeClr val="dk1"/>
              </a:buClr>
              <a:buSzPts val="2200"/>
              <a:buFont typeface="Arial Narrow"/>
              <a:buNone/>
              <a:defRPr sz="2200" b="1" i="0" u="none" strike="noStrike" cap="none">
                <a:solidFill>
                  <a:schemeClr val="dk1"/>
                </a:solidFill>
                <a:latin typeface="Arial Narrow"/>
                <a:ea typeface="Arial Narrow"/>
                <a:cs typeface="Arial Narrow"/>
                <a:sym typeface="Arial Narrow"/>
              </a:defRPr>
            </a:lvl7pPr>
            <a:lvl8pPr marL="3657600" marR="0" lvl="7" indent="-228600" algn="l" rtl="0">
              <a:lnSpc>
                <a:spcPct val="111111"/>
              </a:lnSpc>
              <a:spcBef>
                <a:spcPts val="0"/>
              </a:spcBef>
              <a:spcAft>
                <a:spcPts val="0"/>
              </a:spcAft>
              <a:buClr>
                <a:schemeClr val="dk1"/>
              </a:buClr>
              <a:buSzPts val="1800"/>
              <a:buFont typeface="Arial Narrow"/>
              <a:buNone/>
              <a:defRPr sz="1800" b="0" i="0" u="none" strike="noStrike" cap="none">
                <a:solidFill>
                  <a:schemeClr val="dk1"/>
                </a:solidFill>
                <a:latin typeface="Arial Narrow"/>
                <a:ea typeface="Arial Narrow"/>
                <a:cs typeface="Arial Narrow"/>
                <a:sym typeface="Arial Narrow"/>
              </a:defRPr>
            </a:lvl8pPr>
            <a:lvl9pPr marL="4114800" marR="0" lvl="8" indent="-228600" algn="l" rtl="0">
              <a:lnSpc>
                <a:spcPct val="111111"/>
              </a:lnSpc>
              <a:spcBef>
                <a:spcPts val="0"/>
              </a:spcBef>
              <a:spcAft>
                <a:spcPts val="0"/>
              </a:spcAft>
              <a:buClr>
                <a:schemeClr val="dk1"/>
              </a:buClr>
              <a:buSzPts val="1800"/>
              <a:buFont typeface="Arial"/>
              <a:buNone/>
              <a:defRPr sz="1800" b="0" i="0" u="none" strike="noStrike" cap="none">
                <a:solidFill>
                  <a:schemeClr val="dk1"/>
                </a:solidFill>
                <a:latin typeface="Arial Narrow"/>
                <a:ea typeface="Arial Narrow"/>
                <a:cs typeface="Arial Narrow"/>
                <a:sym typeface="Arial Narrow"/>
              </a:defRPr>
            </a:lvl9pPr>
          </a:lstStyle>
          <a:p>
            <a:endParaRPr/>
          </a:p>
        </p:txBody>
      </p:sp>
    </p:spTree>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76">
          <p15:clr>
            <a:srgbClr val="F26B43"/>
          </p15:clr>
        </p15:guide>
        <p15:guide id="2" pos="3960">
          <p15:clr>
            <a:srgbClr val="F26B43"/>
          </p15:clr>
        </p15:guide>
        <p15:guide id="3" pos="743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 Id="rId9"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2.jpg"/><Relationship Id="rId7"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47.jp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51.png"/><Relationship Id="rId7"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hart" Target="../charts/chart2.xml"/><Relationship Id="rId11" Type="http://schemas.openxmlformats.org/officeDocument/2006/relationships/image" Target="../media/image42.jpg"/><Relationship Id="rId5" Type="http://schemas.openxmlformats.org/officeDocument/2006/relationships/chart" Target="../charts/chart1.xml"/><Relationship Id="rId10" Type="http://schemas.openxmlformats.org/officeDocument/2006/relationships/chart" Target="../charts/chart6.xml"/><Relationship Id="rId4" Type="http://schemas.openxmlformats.org/officeDocument/2006/relationships/image" Target="../media/image52.jpg"/><Relationship Id="rId9" Type="http://schemas.openxmlformats.org/officeDocument/2006/relationships/chart" Target="../charts/chart5.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jp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https://www.itc.nl/education/study-finder/geo-information-science-earth-observation/specialisations/"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hyperlink" Target="https://www.itc.nl/education/why-study-at-itc/Internship-ITC/" TargetMode="External"/><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4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hyperlink" Target="https://vu.nl/en/student/student-wellbeing/international-students" TargetMode="External"/><Relationship Id="rId2" Type="http://schemas.openxmlformats.org/officeDocument/2006/relationships/hyperlink" Target="https://vu.nl/en/education/more-about/international-student-advisor" TargetMode="External"/><Relationship Id="rId1" Type="http://schemas.openxmlformats.org/officeDocument/2006/relationships/slideLayout" Target="../slideLayouts/slideLayout1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hyperlink" Target="https://vu.nl/en/education/master/programmes" TargetMode="External"/><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hyperlink" Target="https://issuu.com/vuuniversity/docs/international_master_s_brochure_2023-2024" TargetMode="External"/><Relationship Id="rId2" Type="http://schemas.openxmlformats.org/officeDocument/2006/relationships/image" Target="../media/image97.png"/><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0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0.png"/><Relationship Id="rId5" Type="http://schemas.microsoft.com/office/2018/10/relationships/comments" Target="../comments/modernComment_2F4_D55D4BE0.xml"/><Relationship Id="rId4"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svg"/><Relationship Id="rId3" Type="http://schemas.openxmlformats.org/officeDocument/2006/relationships/image" Target="../media/image102.png"/><Relationship Id="rId7" Type="http://schemas.openxmlformats.org/officeDocument/2006/relationships/image" Target="../media/image105.svg"/><Relationship Id="rId12" Type="http://schemas.openxmlformats.org/officeDocument/2006/relationships/image" Target="../media/image110.png"/><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103.png"/><Relationship Id="rId15" Type="http://schemas.openxmlformats.org/officeDocument/2006/relationships/image" Target="../media/image113.svg"/><Relationship Id="rId10" Type="http://schemas.openxmlformats.org/officeDocument/2006/relationships/image" Target="../media/image108.png"/><Relationship Id="rId4" Type="http://schemas.microsoft.com/office/2007/relationships/hdphoto" Target="../media/hdphoto1.wdp"/><Relationship Id="rId9" Type="http://schemas.openxmlformats.org/officeDocument/2006/relationships/image" Target="../media/image107.svg"/><Relationship Id="rId14" Type="http://schemas.openxmlformats.org/officeDocument/2006/relationships/image" Target="../media/image112.png"/></Relationships>
</file>

<file path=ppt/slides/_rels/slide5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4.jpeg"/><Relationship Id="rId7" Type="http://schemas.openxmlformats.org/officeDocument/2006/relationships/image" Target="../media/image117.jpeg"/><Relationship Id="rId2" Type="http://schemas.openxmlformats.org/officeDocument/2006/relationships/notesSlide" Target="../notesSlides/notesSlide49.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19.jpeg"/></Relationships>
</file>

<file path=ppt/slides/_rels/slide5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0.png"/><Relationship Id="rId7" Type="http://schemas.openxmlformats.org/officeDocument/2006/relationships/image" Target="../media/image123.pn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122.png"/><Relationship Id="rId5" Type="http://schemas.openxmlformats.org/officeDocument/2006/relationships/image" Target="../media/image121.png"/><Relationship Id="rId4" Type="http://schemas.microsoft.com/office/2007/relationships/hdphoto" Target="../media/hdphoto3.wdp"/><Relationship Id="rId9" Type="http://schemas.openxmlformats.org/officeDocument/2006/relationships/image" Target="../media/image125.png"/></Relationships>
</file>

<file path=ppt/slides/_rels/slide5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3" Type="http://schemas.openxmlformats.org/officeDocument/2006/relationships/image" Target="../media/image138.png"/><Relationship Id="rId18" Type="http://schemas.openxmlformats.org/officeDocument/2006/relationships/image" Target="../media/image143.svg"/><Relationship Id="rId26" Type="http://schemas.openxmlformats.org/officeDocument/2006/relationships/image" Target="../media/image151.svg"/><Relationship Id="rId3" Type="http://schemas.openxmlformats.org/officeDocument/2006/relationships/image" Target="../media/image128.png"/><Relationship Id="rId21" Type="http://schemas.openxmlformats.org/officeDocument/2006/relationships/image" Target="../media/image146.png"/><Relationship Id="rId7" Type="http://schemas.openxmlformats.org/officeDocument/2006/relationships/image" Target="../media/image132.png"/><Relationship Id="rId12" Type="http://schemas.openxmlformats.org/officeDocument/2006/relationships/image" Target="../media/image137.svg"/><Relationship Id="rId17" Type="http://schemas.openxmlformats.org/officeDocument/2006/relationships/image" Target="../media/image142.png"/><Relationship Id="rId25" Type="http://schemas.openxmlformats.org/officeDocument/2006/relationships/image" Target="../media/image150.png"/><Relationship Id="rId33" Type="http://schemas.openxmlformats.org/officeDocument/2006/relationships/image" Target="../media/image158.png"/><Relationship Id="rId2" Type="http://schemas.openxmlformats.org/officeDocument/2006/relationships/image" Target="../media/image127.png"/><Relationship Id="rId16" Type="http://schemas.openxmlformats.org/officeDocument/2006/relationships/image" Target="../media/image141.svg"/><Relationship Id="rId20" Type="http://schemas.openxmlformats.org/officeDocument/2006/relationships/image" Target="../media/image145.svg"/><Relationship Id="rId29" Type="http://schemas.openxmlformats.org/officeDocument/2006/relationships/image" Target="../media/image154.png"/><Relationship Id="rId1" Type="http://schemas.openxmlformats.org/officeDocument/2006/relationships/slideLayout" Target="../slideLayouts/slideLayout15.xml"/><Relationship Id="rId6" Type="http://schemas.openxmlformats.org/officeDocument/2006/relationships/image" Target="../media/image131.svg"/><Relationship Id="rId11" Type="http://schemas.openxmlformats.org/officeDocument/2006/relationships/image" Target="../media/image136.png"/><Relationship Id="rId24" Type="http://schemas.openxmlformats.org/officeDocument/2006/relationships/image" Target="../media/image149.svg"/><Relationship Id="rId32" Type="http://schemas.openxmlformats.org/officeDocument/2006/relationships/image" Target="../media/image157.svg"/><Relationship Id="rId5" Type="http://schemas.openxmlformats.org/officeDocument/2006/relationships/image" Target="../media/image130.png"/><Relationship Id="rId15" Type="http://schemas.openxmlformats.org/officeDocument/2006/relationships/image" Target="../media/image140.png"/><Relationship Id="rId23" Type="http://schemas.openxmlformats.org/officeDocument/2006/relationships/image" Target="../media/image148.png"/><Relationship Id="rId28" Type="http://schemas.openxmlformats.org/officeDocument/2006/relationships/image" Target="../media/image153.svg"/><Relationship Id="rId10" Type="http://schemas.openxmlformats.org/officeDocument/2006/relationships/image" Target="../media/image135.svg"/><Relationship Id="rId19" Type="http://schemas.openxmlformats.org/officeDocument/2006/relationships/image" Target="../media/image144.png"/><Relationship Id="rId31" Type="http://schemas.openxmlformats.org/officeDocument/2006/relationships/image" Target="../media/image156.png"/><Relationship Id="rId4" Type="http://schemas.openxmlformats.org/officeDocument/2006/relationships/image" Target="../media/image129.svg"/><Relationship Id="rId9" Type="http://schemas.openxmlformats.org/officeDocument/2006/relationships/image" Target="../media/image134.png"/><Relationship Id="rId14" Type="http://schemas.openxmlformats.org/officeDocument/2006/relationships/image" Target="../media/image139.svg"/><Relationship Id="rId22" Type="http://schemas.openxmlformats.org/officeDocument/2006/relationships/image" Target="../media/image147.svg"/><Relationship Id="rId27" Type="http://schemas.openxmlformats.org/officeDocument/2006/relationships/image" Target="../media/image152.png"/><Relationship Id="rId30" Type="http://schemas.openxmlformats.org/officeDocument/2006/relationships/image" Target="../media/image155.svg"/><Relationship Id="rId8" Type="http://schemas.openxmlformats.org/officeDocument/2006/relationships/image" Target="../media/image133.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6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microsoft.com/office/2018/10/relationships/comments" Target="../comments/modernComment_300_4CE14C12.xml"/><Relationship Id="rId2" Type="http://schemas.openxmlformats.org/officeDocument/2006/relationships/notesSlide" Target="../notesSlides/notesSlide52.xml"/><Relationship Id="rId1" Type="http://schemas.openxmlformats.org/officeDocument/2006/relationships/slideLayout" Target="../slideLayouts/slideLayout15.xml"/><Relationship Id="rId6" Type="http://schemas.openxmlformats.org/officeDocument/2006/relationships/image" Target="../media/image161.png"/><Relationship Id="rId5" Type="http://schemas.openxmlformats.org/officeDocument/2006/relationships/hyperlink" Target="mailto:e.h.kroezinga@vu.nl" TargetMode="External"/><Relationship Id="rId4" Type="http://schemas.openxmlformats.org/officeDocument/2006/relationships/image" Target="../media/image160.jpeg"/></Relationships>
</file>

<file path=ppt/slides/_rels/slide6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3.xml"/><Relationship Id="rId1" Type="http://schemas.openxmlformats.org/officeDocument/2006/relationships/slideLayout" Target="../slideLayouts/slideLayout1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hyperlink" Target="mailto:f.k.boersma@vu.n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167.png"/><Relationship Id="rId4" Type="http://schemas.openxmlformats.org/officeDocument/2006/relationships/image" Target="../media/image166.jpeg"/></Relationships>
</file>

<file path=ppt/slides/_rels/slide6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55.xml"/><Relationship Id="rId1" Type="http://schemas.openxmlformats.org/officeDocument/2006/relationships/slideLayout" Target="../slideLayouts/slideLayout15.xml"/><Relationship Id="rId5" Type="http://schemas.openxmlformats.org/officeDocument/2006/relationships/image" Target="../media/image172.jpeg"/><Relationship Id="rId4" Type="http://schemas.openxmlformats.org/officeDocument/2006/relationships/image" Target="../media/image171.jpeg"/></Relationships>
</file>

<file path=ppt/slides/_rels/slide6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74.jpeg"/><Relationship Id="rId7" Type="http://schemas.openxmlformats.org/officeDocument/2006/relationships/diagramLayout" Target="../diagrams/layout1.xml"/><Relationship Id="rId12" Type="http://schemas.openxmlformats.org/officeDocument/2006/relationships/image" Target="../media/image177.png"/><Relationship Id="rId2" Type="http://schemas.openxmlformats.org/officeDocument/2006/relationships/notesSlide" Target="../notesSlides/notesSlide57.xml"/><Relationship Id="rId1" Type="http://schemas.openxmlformats.org/officeDocument/2006/relationships/slideLayout" Target="../slideLayouts/slideLayout15.xml"/><Relationship Id="rId6" Type="http://schemas.openxmlformats.org/officeDocument/2006/relationships/diagramData" Target="../diagrams/data1.xml"/><Relationship Id="rId11" Type="http://schemas.openxmlformats.org/officeDocument/2006/relationships/image" Target="../media/image176.png"/><Relationship Id="rId5" Type="http://schemas.openxmlformats.org/officeDocument/2006/relationships/image" Target="../media/image173.png"/><Relationship Id="rId10" Type="http://schemas.microsoft.com/office/2007/relationships/diagramDrawing" Target="../diagrams/drawing1.xml"/><Relationship Id="rId4" Type="http://schemas.openxmlformats.org/officeDocument/2006/relationships/image" Target="../media/image175.jpeg"/><Relationship Id="rId9" Type="http://schemas.openxmlformats.org/officeDocument/2006/relationships/diagramColors" Target="../diagrams/colors1.xml"/></Relationships>
</file>

<file path=ppt/slides/_rels/slide68.xml.rels><?xml version="1.0" encoding="UTF-8" standalone="yes"?>
<Relationships xmlns="http://schemas.openxmlformats.org/package/2006/relationships"><Relationship Id="rId3" Type="http://schemas.openxmlformats.org/officeDocument/2006/relationships/hyperlink" Target="https://vu.nl/en/education/more-about/apply-masters-programme" TargetMode="External"/><Relationship Id="rId2" Type="http://schemas.openxmlformats.org/officeDocument/2006/relationships/notesSlide" Target="../notesSlides/notesSlide58.xml"/><Relationship Id="rId1" Type="http://schemas.openxmlformats.org/officeDocument/2006/relationships/slideLayout" Target="../slideLayouts/slideLayout18.xml"/><Relationship Id="rId5" Type="http://schemas.openxmlformats.org/officeDocument/2006/relationships/image" Target="../media/image178.png"/><Relationship Id="rId4" Type="http://schemas.openxmlformats.org/officeDocument/2006/relationships/hyperlink" Target="https://vu.nl/en/education/master/culture-organization-and-management/admissions"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txBox="1">
            <a:spLocks noGrp="1"/>
          </p:cNvSpPr>
          <p:nvPr>
            <p:ph type="ctrTitle"/>
          </p:nvPr>
        </p:nvSpPr>
        <p:spPr>
          <a:xfrm>
            <a:off x="6280500" y="2376001"/>
            <a:ext cx="5435250" cy="1116000"/>
          </a:xfrm>
          <a:prstGeom prst="rect">
            <a:avLst/>
          </a:prstGeom>
          <a:noFill/>
          <a:ln>
            <a:noFill/>
          </a:ln>
        </p:spPr>
        <p:txBody>
          <a:bodyPr spcFirstLastPara="1" wrap="square" lIns="0" tIns="0" rIns="0" bIns="0" anchor="t" anchorCtr="0">
            <a:noAutofit/>
          </a:bodyPr>
          <a:lstStyle/>
          <a:p>
            <a:pPr marL="0" marR="0" lvl="0" indent="0" algn="l" rtl="0">
              <a:lnSpc>
                <a:spcPct val="108333"/>
              </a:lnSpc>
              <a:spcBef>
                <a:spcPts val="0"/>
              </a:spcBef>
              <a:spcAft>
                <a:spcPts val="0"/>
              </a:spcAft>
              <a:buClr>
                <a:srgbClr val="231F20"/>
              </a:buClr>
              <a:buSzPts val="3600"/>
              <a:buFont typeface="Arial Narrow"/>
              <a:buNone/>
            </a:pPr>
            <a:r>
              <a:rPr lang="en-US" sz="3600" b="1" i="0" u="none" strike="noStrike" cap="none">
                <a:solidFill>
                  <a:srgbClr val="231F20"/>
                </a:solidFill>
                <a:latin typeface="Arial Narrow"/>
                <a:ea typeface="Arial Narrow"/>
                <a:cs typeface="Arial Narrow"/>
                <a:sym typeface="Arial Narrow"/>
              </a:rPr>
              <a:t>STUDYING IN </a:t>
            </a:r>
            <a:br>
              <a:rPr lang="en-US" sz="3600" b="1" i="0" u="none" strike="noStrike" cap="none">
                <a:solidFill>
                  <a:srgbClr val="231F20"/>
                </a:solidFill>
                <a:latin typeface="Arial Narrow"/>
                <a:ea typeface="Arial Narrow"/>
                <a:cs typeface="Arial Narrow"/>
                <a:sym typeface="Arial Narrow"/>
              </a:rPr>
            </a:br>
            <a:r>
              <a:rPr lang="en-US" sz="3600" b="1" i="0" u="none" strike="noStrike" cap="none">
                <a:solidFill>
                  <a:srgbClr val="231F20"/>
                </a:solidFill>
                <a:latin typeface="Arial Narrow"/>
                <a:ea typeface="Arial Narrow"/>
                <a:cs typeface="Arial Narrow"/>
                <a:sym typeface="Arial Narrow"/>
              </a:rPr>
              <a:t>THE NETHERLANDS</a:t>
            </a:r>
            <a:br>
              <a:rPr lang="en-US" sz="3600" b="1" i="0" u="none" strike="noStrike" cap="none">
                <a:solidFill>
                  <a:srgbClr val="231F20"/>
                </a:solidFill>
                <a:latin typeface="Arial Narrow"/>
                <a:ea typeface="Arial Narrow"/>
                <a:cs typeface="Arial Narrow"/>
                <a:sym typeface="Arial Narrow"/>
              </a:rPr>
            </a:br>
            <a:endParaRPr/>
          </a:p>
        </p:txBody>
      </p:sp>
      <p:sp>
        <p:nvSpPr>
          <p:cNvPr id="137" name="Google Shape;137;p1"/>
          <p:cNvSpPr txBox="1">
            <a:spLocks noGrp="1"/>
          </p:cNvSpPr>
          <p:nvPr>
            <p:ph type="body" idx="2"/>
          </p:nvPr>
        </p:nvSpPr>
        <p:spPr>
          <a:xfrm>
            <a:off x="6280500" y="755998"/>
            <a:ext cx="4031900" cy="145701"/>
          </a:xfrm>
          <a:prstGeom prst="rect">
            <a:avLst/>
          </a:prstGeom>
          <a:noFill/>
          <a:ln>
            <a:noFill/>
          </a:ln>
        </p:spPr>
        <p:txBody>
          <a:bodyPr spcFirstLastPara="1" wrap="square" lIns="0" tIns="0" rIns="0" bIns="0" anchor="t" anchorCtr="0">
            <a:noAutofit/>
          </a:bodyPr>
          <a:lstStyle/>
          <a:p>
            <a:pPr marL="0" lvl="0" indent="0" algn="l" rtl="0">
              <a:lnSpc>
                <a:spcPct val="111111"/>
              </a:lnSpc>
              <a:spcBef>
                <a:spcPts val="0"/>
              </a:spcBef>
              <a:spcAft>
                <a:spcPts val="0"/>
              </a:spcAft>
              <a:buClr>
                <a:srgbClr val="231F20"/>
              </a:buClr>
              <a:buSzPts val="900"/>
              <a:buNone/>
            </a:pPr>
            <a:r>
              <a:rPr lang="en-US" sz="900" b="1">
                <a:solidFill>
                  <a:srgbClr val="231F20"/>
                </a:solidFill>
                <a:latin typeface="Arial Narrow"/>
                <a:ea typeface="Arial Narrow"/>
                <a:cs typeface="Arial Narrow"/>
                <a:sym typeface="Arial Narrow"/>
              </a:rPr>
              <a:t>ITC</a:t>
            </a:r>
            <a:r>
              <a:rPr lang="en-US" sz="900">
                <a:solidFill>
                  <a:srgbClr val="231F20"/>
                </a:solidFill>
                <a:latin typeface="Arial Narrow"/>
                <a:ea typeface="Arial Narrow"/>
                <a:cs typeface="Arial Narrow"/>
                <a:sym typeface="Arial Narrow"/>
              </a:rPr>
              <a:t>   I   </a:t>
            </a:r>
            <a:r>
              <a:rPr lang="en-US" sz="900">
                <a:solidFill>
                  <a:srgbClr val="000000"/>
                </a:solidFill>
                <a:latin typeface="Arial Narrow"/>
                <a:ea typeface="Arial Narrow"/>
                <a:cs typeface="Arial Narrow"/>
                <a:sym typeface="Arial Narrow"/>
              </a:rPr>
              <a:t>FACULTY OF GEO-INFORMATION SCIENCE AND EARTH OBSERVATION</a:t>
            </a:r>
            <a:endParaRPr/>
          </a:p>
          <a:p>
            <a:pPr marL="0" lvl="0" indent="0" algn="l" rtl="0">
              <a:lnSpc>
                <a:spcPct val="111111"/>
              </a:lnSpc>
              <a:spcBef>
                <a:spcPts val="0"/>
              </a:spcBef>
              <a:spcAft>
                <a:spcPts val="0"/>
              </a:spcAft>
              <a:buClr>
                <a:schemeClr val="dk1"/>
              </a:buClr>
              <a:buSzPts val="900"/>
              <a:buNone/>
            </a:pPr>
            <a:endParaRPr/>
          </a:p>
        </p:txBody>
      </p:sp>
      <p:pic>
        <p:nvPicPr>
          <p:cNvPr id="138" name="Google Shape;138;p1"/>
          <p:cNvPicPr preferRelativeResize="0">
            <a:picLocks noGrp="1"/>
          </p:cNvPicPr>
          <p:nvPr>
            <p:ph type="pic" idx="3"/>
          </p:nvPr>
        </p:nvPicPr>
        <p:blipFill rotWithShape="1">
          <a:blip r:embed="rId3">
            <a:alphaModFix/>
          </a:blip>
          <a:srcRect l="2179" r="2179"/>
          <a:stretch/>
        </p:blipFill>
        <p:spPr>
          <a:xfrm>
            <a:off x="-10281" y="0"/>
            <a:ext cx="6106279"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9"/>
          <p:cNvSpPr txBox="1"/>
          <p:nvPr/>
        </p:nvSpPr>
        <p:spPr>
          <a:xfrm>
            <a:off x="756000" y="2483997"/>
            <a:ext cx="5339999" cy="2952002"/>
          </a:xfrm>
          <a:prstGeom prst="rect">
            <a:avLst/>
          </a:prstGeom>
          <a:noFill/>
          <a:ln>
            <a:noFill/>
          </a:ln>
        </p:spPr>
        <p:txBody>
          <a:bodyPr spcFirstLastPara="1" wrap="square" lIns="0" tIns="0" rIns="0" bIns="0" anchor="t" anchorCtr="0">
            <a:noAutofit/>
          </a:bodyPr>
          <a:lstStyle/>
          <a:p>
            <a:pPr marL="565200" marR="0" lvl="0" indent="-457200" algn="l" rtl="0">
              <a:lnSpc>
                <a:spcPct val="111111"/>
              </a:lnSpc>
              <a:spcBef>
                <a:spcPts val="0"/>
              </a:spcBef>
              <a:spcAft>
                <a:spcPts val="0"/>
              </a:spcAft>
              <a:buClr>
                <a:srgbClr val="00B0F0"/>
              </a:buClr>
              <a:buSzPts val="1800"/>
              <a:buFont typeface="Arial"/>
              <a:buChar char="•"/>
            </a:pPr>
            <a:r>
              <a:rPr lang="en-US" sz="1800" b="0" i="0" u="none" strike="noStrike" cap="none">
                <a:solidFill>
                  <a:schemeClr val="dk1"/>
                </a:solidFill>
                <a:latin typeface="Arial Narrow"/>
                <a:ea typeface="Arial Narrow"/>
                <a:cs typeface="Arial Narrow"/>
                <a:sym typeface="Arial Narrow"/>
              </a:rPr>
              <a:t>Innovative and vibrant campus</a:t>
            </a:r>
            <a:endParaRPr/>
          </a:p>
          <a:p>
            <a:pPr marL="565200" marR="0" lvl="0" indent="-457200" algn="l" rtl="0">
              <a:lnSpc>
                <a:spcPct val="111111"/>
              </a:lnSpc>
              <a:spcBef>
                <a:spcPts val="2000"/>
              </a:spcBef>
              <a:spcAft>
                <a:spcPts val="0"/>
              </a:spcAft>
              <a:buClr>
                <a:srgbClr val="00B0F0"/>
              </a:buClr>
              <a:buSzPts val="1800"/>
              <a:buFont typeface="Arial"/>
              <a:buChar char="•"/>
            </a:pPr>
            <a:r>
              <a:rPr lang="en-US" sz="1800" b="0" i="0" u="none" strike="noStrike" cap="none">
                <a:solidFill>
                  <a:schemeClr val="dk1"/>
                </a:solidFill>
                <a:latin typeface="Arial Narrow"/>
                <a:ea typeface="Arial Narrow"/>
                <a:cs typeface="Arial Narrow"/>
                <a:sym typeface="Arial Narrow"/>
              </a:rPr>
              <a:t>Modern sports facilities </a:t>
            </a:r>
            <a:endParaRPr/>
          </a:p>
          <a:p>
            <a:pPr marL="565200" marR="0" lvl="0" indent="-457200" algn="l" rtl="0">
              <a:lnSpc>
                <a:spcPct val="111111"/>
              </a:lnSpc>
              <a:spcBef>
                <a:spcPts val="2000"/>
              </a:spcBef>
              <a:spcAft>
                <a:spcPts val="0"/>
              </a:spcAft>
              <a:buClr>
                <a:srgbClr val="00B0F0"/>
              </a:buClr>
              <a:buSzPts val="1800"/>
              <a:buFont typeface="Arial"/>
              <a:buChar char="•"/>
            </a:pPr>
            <a:r>
              <a:rPr lang="en-US" sz="1800" b="0" i="0" u="none" strike="noStrike" cap="none">
                <a:solidFill>
                  <a:schemeClr val="dk1"/>
                </a:solidFill>
                <a:latin typeface="Arial Narrow"/>
                <a:ea typeface="Arial Narrow"/>
                <a:cs typeface="Arial Narrow"/>
                <a:sym typeface="Arial Narrow"/>
              </a:rPr>
              <a:t>Wide range of arts and culture on campus </a:t>
            </a:r>
            <a:endParaRPr/>
          </a:p>
          <a:p>
            <a:pPr marL="565200" marR="0" lvl="0" indent="-457200" algn="l" rtl="0">
              <a:lnSpc>
                <a:spcPct val="111111"/>
              </a:lnSpc>
              <a:spcBef>
                <a:spcPts val="2000"/>
              </a:spcBef>
              <a:spcAft>
                <a:spcPts val="0"/>
              </a:spcAft>
              <a:buClr>
                <a:srgbClr val="00B0F0"/>
              </a:buClr>
              <a:buSzPts val="1800"/>
              <a:buFont typeface="Arial"/>
              <a:buChar char="•"/>
            </a:pPr>
            <a:r>
              <a:rPr lang="en-US" sz="1800" b="0" i="0" u="none" strike="noStrike" cap="none">
                <a:solidFill>
                  <a:schemeClr val="dk1"/>
                </a:solidFill>
                <a:latin typeface="Arial Narrow"/>
                <a:ea typeface="Arial Narrow"/>
                <a:cs typeface="Arial Narrow"/>
                <a:sym typeface="Arial Narrow"/>
              </a:rPr>
              <a:t>Shops, healthcare, housing and catering: </a:t>
            </a:r>
            <a:br>
              <a:rPr lang="en-US" sz="1800" b="0" i="0" u="none" strike="noStrike" cap="none">
                <a:solidFill>
                  <a:schemeClr val="dk1"/>
                </a:solidFill>
                <a:latin typeface="Arial Narrow"/>
                <a:ea typeface="Arial Narrow"/>
                <a:cs typeface="Arial Narrow"/>
                <a:sym typeface="Arial Narrow"/>
              </a:rPr>
            </a:br>
            <a:r>
              <a:rPr lang="en-US" sz="1800" b="0" i="0" u="none" strike="noStrike" cap="none">
                <a:solidFill>
                  <a:schemeClr val="dk1"/>
                </a:solidFill>
                <a:latin typeface="Arial Narrow"/>
                <a:ea typeface="Arial Narrow"/>
                <a:cs typeface="Arial Narrow"/>
                <a:sym typeface="Arial Narrow"/>
              </a:rPr>
              <a:t>all on campus</a:t>
            </a:r>
            <a:endParaRPr/>
          </a:p>
          <a:p>
            <a:pPr marL="565200" marR="0" lvl="0" indent="-342900" algn="l" rtl="0">
              <a:lnSpc>
                <a:spcPct val="111111"/>
              </a:lnSpc>
              <a:spcBef>
                <a:spcPts val="2000"/>
              </a:spcBef>
              <a:spcAft>
                <a:spcPts val="0"/>
              </a:spcAft>
              <a:buClr>
                <a:srgbClr val="00B0F0"/>
              </a:buClr>
              <a:buSzPts val="1800"/>
              <a:buFont typeface="Arial"/>
              <a:buNone/>
            </a:pPr>
            <a:endParaRPr sz="1800" b="0" i="0" u="none" strike="noStrike" cap="none">
              <a:solidFill>
                <a:schemeClr val="dk1"/>
              </a:solidFill>
              <a:latin typeface="Arial Narrow"/>
              <a:ea typeface="Arial Narrow"/>
              <a:cs typeface="Arial Narrow"/>
              <a:sym typeface="Arial Narrow"/>
            </a:endParaRPr>
          </a:p>
        </p:txBody>
      </p:sp>
      <p:sp>
        <p:nvSpPr>
          <p:cNvPr id="206" name="Google Shape;206;p9"/>
          <p:cNvSpPr txBox="1"/>
          <p:nvPr/>
        </p:nvSpPr>
        <p:spPr>
          <a:xfrm>
            <a:off x="756001" y="755999"/>
            <a:ext cx="4572000" cy="972000"/>
          </a:xfrm>
          <a:prstGeom prst="rect">
            <a:avLst/>
          </a:prstGeom>
          <a:noFill/>
          <a:ln>
            <a:noFill/>
          </a:ln>
        </p:spPr>
        <p:txBody>
          <a:bodyPr spcFirstLastPara="1" wrap="square" lIns="0" tIns="0" rIns="0" bIns="0" anchor="t" anchorCtr="0">
            <a:noAutofit/>
          </a:bodyPr>
          <a:lstStyle/>
          <a:p>
            <a:pPr marL="0" marR="0" lvl="0" indent="0" algn="l" rtl="0">
              <a:lnSpc>
                <a:spcPct val="108333"/>
              </a:lnSpc>
              <a:spcBef>
                <a:spcPts val="0"/>
              </a:spcBef>
              <a:spcAft>
                <a:spcPts val="0"/>
              </a:spcAft>
              <a:buClr>
                <a:srgbClr val="00B0F0"/>
              </a:buClr>
              <a:buSzPts val="3600"/>
              <a:buFont typeface="Arial Narrow"/>
              <a:buNone/>
            </a:pPr>
            <a:r>
              <a:rPr lang="en-US" sz="3600" b="1" i="0" u="none" strike="noStrike" cap="none">
                <a:solidFill>
                  <a:srgbClr val="00B0F0"/>
                </a:solidFill>
                <a:latin typeface="Arial Narrow"/>
                <a:ea typeface="Arial Narrow"/>
                <a:cs typeface="Arial Narrow"/>
                <a:sym typeface="Arial Narrow"/>
              </a:rPr>
              <a:t>LIVING SMART    </a:t>
            </a:r>
            <a:r>
              <a:rPr lang="en-US" sz="3600" b="1" i="0" u="none" strike="noStrike" cap="none">
                <a:solidFill>
                  <a:srgbClr val="231F20"/>
                </a:solidFill>
                <a:latin typeface="Arial Narrow"/>
                <a:ea typeface="Arial Narrow"/>
                <a:cs typeface="Arial Narrow"/>
                <a:sym typeface="Arial Narrow"/>
              </a:rPr>
              <a:t>CAMPUS</a:t>
            </a:r>
            <a:endParaRPr/>
          </a:p>
        </p:txBody>
      </p:sp>
      <p:pic>
        <p:nvPicPr>
          <p:cNvPr id="207" name="Google Shape;207;p9" descr="A picture containing drawing&#10;&#10;Description automatically generated"/>
          <p:cNvPicPr preferRelativeResize="0"/>
          <p:nvPr/>
        </p:nvPicPr>
        <p:blipFill rotWithShape="1">
          <a:blip r:embed="rId3">
            <a:alphaModFix/>
          </a:blip>
          <a:srcRect/>
          <a:stretch/>
        </p:blipFill>
        <p:spPr>
          <a:xfrm>
            <a:off x="9394825" y="5819796"/>
            <a:ext cx="2187575" cy="628664"/>
          </a:xfrm>
          <a:prstGeom prst="rect">
            <a:avLst/>
          </a:prstGeom>
          <a:noFill/>
          <a:ln>
            <a:noFill/>
          </a:ln>
        </p:spPr>
      </p:pic>
      <p:pic>
        <p:nvPicPr>
          <p:cNvPr id="208" name="Google Shape;208;p9" descr="An aerial view of a city&#10;&#10;Description automatically generated"/>
          <p:cNvPicPr preferRelativeResize="0"/>
          <p:nvPr/>
        </p:nvPicPr>
        <p:blipFill rotWithShape="1">
          <a:blip r:embed="rId4">
            <a:alphaModFix/>
          </a:blip>
          <a:srcRect/>
          <a:stretch/>
        </p:blipFill>
        <p:spPr>
          <a:xfrm>
            <a:off x="5940055" y="-20489"/>
            <a:ext cx="6262577" cy="6889122"/>
          </a:xfrm>
          <a:prstGeom prst="rect">
            <a:avLst/>
          </a:prstGeom>
          <a:noFill/>
          <a:ln>
            <a:noFill/>
          </a:ln>
        </p:spPr>
      </p:pic>
      <p:pic>
        <p:nvPicPr>
          <p:cNvPr id="209" name="Google Shape;209;p9" descr="A picture containing drawing&#10;&#10;Description automatically generated"/>
          <p:cNvPicPr preferRelativeResize="0"/>
          <p:nvPr/>
        </p:nvPicPr>
        <p:blipFill rotWithShape="1">
          <a:blip r:embed="rId3">
            <a:alphaModFix/>
          </a:blip>
          <a:srcRect/>
          <a:stretch/>
        </p:blipFill>
        <p:spPr>
          <a:xfrm>
            <a:off x="9547225" y="5972196"/>
            <a:ext cx="2187575" cy="62866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0"/>
          <p:cNvSpPr txBox="1"/>
          <p:nvPr/>
        </p:nvSpPr>
        <p:spPr>
          <a:xfrm>
            <a:off x="756000" y="2483997"/>
            <a:ext cx="9302399" cy="2952002"/>
          </a:xfrm>
          <a:prstGeom prst="rect">
            <a:avLst/>
          </a:prstGeom>
          <a:noFill/>
          <a:ln>
            <a:noFill/>
          </a:ln>
        </p:spPr>
        <p:txBody>
          <a:bodyPr spcFirstLastPara="1" wrap="square" lIns="0" tIns="0" rIns="0" bIns="0" anchor="t" anchorCtr="0">
            <a:noAutofit/>
          </a:bodyPr>
          <a:lstStyle/>
          <a:p>
            <a:pPr marL="565200" marR="0" lvl="0" indent="-457200" algn="l" rtl="0">
              <a:lnSpc>
                <a:spcPct val="111111"/>
              </a:lnSpc>
              <a:spcBef>
                <a:spcPts val="0"/>
              </a:spcBef>
              <a:spcAft>
                <a:spcPts val="0"/>
              </a:spcAft>
              <a:buClr>
                <a:srgbClr val="00B0F0"/>
              </a:buClr>
              <a:buSzPts val="1800"/>
              <a:buFont typeface="Arial"/>
              <a:buChar char="•"/>
            </a:pPr>
            <a:r>
              <a:rPr lang="en-US" sz="1800" b="0" i="0" u="none" strike="noStrike" cap="none">
                <a:solidFill>
                  <a:schemeClr val="dk1"/>
                </a:solidFill>
                <a:latin typeface="Arial Narrow"/>
                <a:ea typeface="Arial Narrow"/>
                <a:cs typeface="Arial Narrow"/>
                <a:sym typeface="Arial Narrow"/>
              </a:rPr>
              <a:t>33% international students, 114 nationalities</a:t>
            </a:r>
            <a:endParaRPr/>
          </a:p>
          <a:p>
            <a:pPr marL="565200" marR="0" lvl="0" indent="-457200" algn="l" rtl="0">
              <a:lnSpc>
                <a:spcPct val="111111"/>
              </a:lnSpc>
              <a:spcBef>
                <a:spcPts val="2000"/>
              </a:spcBef>
              <a:spcAft>
                <a:spcPts val="0"/>
              </a:spcAft>
              <a:buClr>
                <a:srgbClr val="00B0F0"/>
              </a:buClr>
              <a:buSzPts val="1800"/>
              <a:buFont typeface="Arial"/>
              <a:buChar char="•"/>
            </a:pPr>
            <a:r>
              <a:rPr lang="en-US" sz="1800" b="0" i="0" u="none" strike="noStrike" cap="none">
                <a:solidFill>
                  <a:schemeClr val="dk1"/>
                </a:solidFill>
                <a:latin typeface="Arial Narrow"/>
                <a:ea typeface="Arial Narrow"/>
                <a:cs typeface="Arial Narrow"/>
                <a:sym typeface="Arial Narrow"/>
              </a:rPr>
              <a:t>More than 60 sports associations </a:t>
            </a:r>
            <a:br>
              <a:rPr lang="en-US" sz="1800" b="0" i="0" u="none" strike="noStrike" cap="none">
                <a:solidFill>
                  <a:schemeClr val="dk1"/>
                </a:solidFill>
                <a:latin typeface="Arial Narrow"/>
                <a:ea typeface="Arial Narrow"/>
                <a:cs typeface="Arial Narrow"/>
                <a:sym typeface="Arial Narrow"/>
              </a:rPr>
            </a:br>
            <a:r>
              <a:rPr lang="en-US" sz="1800" b="0" i="0" u="none" strike="noStrike" cap="none">
                <a:solidFill>
                  <a:schemeClr val="dk1"/>
                </a:solidFill>
                <a:latin typeface="Arial Narrow"/>
                <a:ea typeface="Arial Narrow"/>
                <a:cs typeface="Arial Narrow"/>
                <a:sym typeface="Arial Narrow"/>
              </a:rPr>
              <a:t>ranging from Archery to Yoga</a:t>
            </a:r>
            <a:endParaRPr/>
          </a:p>
          <a:p>
            <a:pPr marL="565200" marR="0" lvl="0" indent="-457200" algn="l" rtl="0">
              <a:lnSpc>
                <a:spcPct val="111111"/>
              </a:lnSpc>
              <a:spcBef>
                <a:spcPts val="2000"/>
              </a:spcBef>
              <a:spcAft>
                <a:spcPts val="0"/>
              </a:spcAft>
              <a:buClr>
                <a:srgbClr val="00B0F0"/>
              </a:buClr>
              <a:buSzPts val="1800"/>
              <a:buFont typeface="Arial"/>
              <a:buChar char="•"/>
            </a:pPr>
            <a:r>
              <a:rPr lang="en-US" sz="1800" b="0" i="0" u="none" strike="noStrike" cap="none">
                <a:solidFill>
                  <a:schemeClr val="dk1"/>
                </a:solidFill>
                <a:latin typeface="Arial Narrow"/>
                <a:ea typeface="Arial Narrow"/>
                <a:cs typeface="Arial Narrow"/>
                <a:sym typeface="Arial Narrow"/>
              </a:rPr>
              <a:t>More than 100 student and study associations</a:t>
            </a:r>
            <a:endParaRPr/>
          </a:p>
          <a:p>
            <a:pPr marL="565200" marR="0" lvl="0" indent="-457200" algn="l" rtl="0">
              <a:lnSpc>
                <a:spcPct val="111111"/>
              </a:lnSpc>
              <a:spcBef>
                <a:spcPts val="2000"/>
              </a:spcBef>
              <a:spcAft>
                <a:spcPts val="0"/>
              </a:spcAft>
              <a:buClr>
                <a:srgbClr val="00B0F0"/>
              </a:buClr>
              <a:buSzPts val="1800"/>
              <a:buFont typeface="Arial"/>
              <a:buChar char="•"/>
            </a:pPr>
            <a:r>
              <a:rPr lang="en-US" sz="1800" b="0" i="0" u="none" strike="noStrike" cap="none">
                <a:solidFill>
                  <a:schemeClr val="dk1"/>
                </a:solidFill>
                <a:latin typeface="Arial Narrow"/>
                <a:ea typeface="Arial Narrow"/>
                <a:cs typeface="Arial Narrow"/>
                <a:sym typeface="Arial Narrow"/>
              </a:rPr>
              <a:t>Multidisciplinary student teams such as Drone Team </a:t>
            </a:r>
            <a:br>
              <a:rPr lang="en-US" sz="1800" b="0" i="0" u="none" strike="noStrike" cap="none">
                <a:solidFill>
                  <a:schemeClr val="dk1"/>
                </a:solidFill>
                <a:latin typeface="Arial Narrow"/>
                <a:ea typeface="Arial Narrow"/>
                <a:cs typeface="Arial Narrow"/>
                <a:sym typeface="Arial Narrow"/>
              </a:rPr>
            </a:br>
            <a:r>
              <a:rPr lang="en-US" sz="1800" b="0" i="0" u="none" strike="noStrike" cap="none">
                <a:solidFill>
                  <a:schemeClr val="dk1"/>
                </a:solidFill>
                <a:latin typeface="Arial Narrow"/>
                <a:ea typeface="Arial Narrow"/>
                <a:cs typeface="Arial Narrow"/>
                <a:sym typeface="Arial Narrow"/>
              </a:rPr>
              <a:t>Twente, Esports Team Twente and Solar Team </a:t>
            </a:r>
            <a:br>
              <a:rPr lang="en-US" sz="1800" b="0" i="0" u="none" strike="noStrike" cap="none">
                <a:solidFill>
                  <a:schemeClr val="dk1"/>
                </a:solidFill>
                <a:latin typeface="Arial Narrow"/>
                <a:ea typeface="Arial Narrow"/>
                <a:cs typeface="Arial Narrow"/>
                <a:sym typeface="Arial Narrow"/>
              </a:rPr>
            </a:br>
            <a:r>
              <a:rPr lang="en-US" sz="1800" b="0" i="0" u="none" strike="noStrike" cap="none">
                <a:solidFill>
                  <a:schemeClr val="dk1"/>
                </a:solidFill>
                <a:latin typeface="Arial Narrow"/>
                <a:ea typeface="Arial Narrow"/>
                <a:cs typeface="Arial Narrow"/>
                <a:sym typeface="Arial Narrow"/>
              </a:rPr>
              <a:t>Twente</a:t>
            </a:r>
            <a:endParaRPr/>
          </a:p>
          <a:p>
            <a:pPr marL="565200" marR="0" lvl="0" indent="-457200" algn="l" rtl="0">
              <a:lnSpc>
                <a:spcPct val="111111"/>
              </a:lnSpc>
              <a:spcBef>
                <a:spcPts val="2000"/>
              </a:spcBef>
              <a:spcAft>
                <a:spcPts val="0"/>
              </a:spcAft>
              <a:buClr>
                <a:srgbClr val="00B0F0"/>
              </a:buClr>
              <a:buSzPts val="1800"/>
              <a:buFont typeface="Arial"/>
              <a:buChar char="•"/>
            </a:pPr>
            <a:r>
              <a:rPr lang="en-US" sz="1800" b="0" i="0" u="none" strike="noStrike" cap="none">
                <a:solidFill>
                  <a:schemeClr val="dk1"/>
                </a:solidFill>
                <a:latin typeface="Arial Narrow"/>
                <a:ea typeface="Arial Narrow"/>
                <a:cs typeface="Arial Narrow"/>
                <a:sym typeface="Arial Narrow"/>
              </a:rPr>
              <a:t>Well known on-campus events include the Kick-In, </a:t>
            </a:r>
            <a:br>
              <a:rPr lang="en-US" sz="1800" b="0" i="0" u="none" strike="noStrike" cap="none">
                <a:solidFill>
                  <a:schemeClr val="dk1"/>
                </a:solidFill>
                <a:latin typeface="Arial Narrow"/>
                <a:ea typeface="Arial Narrow"/>
                <a:cs typeface="Arial Narrow"/>
                <a:sym typeface="Arial Narrow"/>
              </a:rPr>
            </a:br>
            <a:r>
              <a:rPr lang="en-US" sz="1800" b="0" i="0" u="none" strike="noStrike" cap="none">
                <a:solidFill>
                  <a:schemeClr val="dk1"/>
                </a:solidFill>
                <a:latin typeface="Arial Narrow"/>
                <a:ea typeface="Arial Narrow"/>
                <a:cs typeface="Arial Narrow"/>
                <a:sym typeface="Arial Narrow"/>
              </a:rPr>
              <a:t>Batavierenrace, and Create Tomorrow</a:t>
            </a:r>
            <a:endParaRPr/>
          </a:p>
        </p:txBody>
      </p:sp>
      <p:sp>
        <p:nvSpPr>
          <p:cNvPr id="215" name="Google Shape;215;p10"/>
          <p:cNvSpPr txBox="1"/>
          <p:nvPr/>
        </p:nvSpPr>
        <p:spPr>
          <a:xfrm>
            <a:off x="756001" y="755999"/>
            <a:ext cx="4572000" cy="972000"/>
          </a:xfrm>
          <a:prstGeom prst="rect">
            <a:avLst/>
          </a:prstGeom>
          <a:noFill/>
          <a:ln>
            <a:noFill/>
          </a:ln>
        </p:spPr>
        <p:txBody>
          <a:bodyPr spcFirstLastPara="1" wrap="square" lIns="0" tIns="0" rIns="0" bIns="0" anchor="t" anchorCtr="0">
            <a:noAutofit/>
          </a:bodyPr>
          <a:lstStyle/>
          <a:p>
            <a:pPr marL="0" marR="0" lvl="0" indent="0" algn="l" rtl="0">
              <a:lnSpc>
                <a:spcPct val="108333"/>
              </a:lnSpc>
              <a:spcBef>
                <a:spcPts val="0"/>
              </a:spcBef>
              <a:spcAft>
                <a:spcPts val="0"/>
              </a:spcAft>
              <a:buClr>
                <a:srgbClr val="00B0F0"/>
              </a:buClr>
              <a:buSzPts val="3600"/>
              <a:buFont typeface="Arial Narrow"/>
              <a:buNone/>
            </a:pPr>
            <a:r>
              <a:rPr lang="en-US" sz="3600" b="1" i="0" u="none" strike="noStrike" cap="none">
                <a:solidFill>
                  <a:srgbClr val="00B0F0"/>
                </a:solidFill>
                <a:latin typeface="Arial Narrow"/>
                <a:ea typeface="Arial Narrow"/>
                <a:cs typeface="Arial Narrow"/>
                <a:sym typeface="Arial Narrow"/>
              </a:rPr>
              <a:t>STUDENT </a:t>
            </a:r>
            <a:r>
              <a:rPr lang="en-US" sz="3600" b="1" i="0" u="none" strike="noStrike" cap="none">
                <a:solidFill>
                  <a:srgbClr val="231F20"/>
                </a:solidFill>
                <a:latin typeface="Arial Narrow"/>
                <a:ea typeface="Arial Narrow"/>
                <a:cs typeface="Arial Narrow"/>
                <a:sym typeface="Arial Narrow"/>
              </a:rPr>
              <a:t>LIFE</a:t>
            </a:r>
            <a:endParaRPr/>
          </a:p>
        </p:txBody>
      </p:sp>
      <p:pic>
        <p:nvPicPr>
          <p:cNvPr id="216" name="Google Shape;216;p10" descr="A picture containing drawing&#10;&#10;Description automatically generated"/>
          <p:cNvPicPr preferRelativeResize="0"/>
          <p:nvPr/>
        </p:nvPicPr>
        <p:blipFill rotWithShape="1">
          <a:blip r:embed="rId3">
            <a:alphaModFix/>
          </a:blip>
          <a:srcRect/>
          <a:stretch/>
        </p:blipFill>
        <p:spPr>
          <a:xfrm>
            <a:off x="9394825" y="5819796"/>
            <a:ext cx="2187575" cy="628664"/>
          </a:xfrm>
          <a:prstGeom prst="rect">
            <a:avLst/>
          </a:prstGeom>
          <a:noFill/>
          <a:ln>
            <a:noFill/>
          </a:ln>
        </p:spPr>
      </p:pic>
      <p:pic>
        <p:nvPicPr>
          <p:cNvPr id="217" name="Google Shape;217;p10" descr="A group of people hugging each other&#10;&#10;Description automatically generated"/>
          <p:cNvPicPr preferRelativeResize="0"/>
          <p:nvPr/>
        </p:nvPicPr>
        <p:blipFill rotWithShape="1">
          <a:blip r:embed="rId4">
            <a:alphaModFix/>
          </a:blip>
          <a:srcRect t="-4046"/>
          <a:stretch/>
        </p:blipFill>
        <p:spPr>
          <a:xfrm>
            <a:off x="5787390" y="-344869"/>
            <a:ext cx="6482582" cy="7202869"/>
          </a:xfrm>
          <a:prstGeom prst="rect">
            <a:avLst/>
          </a:prstGeom>
          <a:noFill/>
          <a:ln>
            <a:noFill/>
          </a:ln>
        </p:spPr>
      </p:pic>
      <p:pic>
        <p:nvPicPr>
          <p:cNvPr id="218" name="Google Shape;218;p10" descr="A picture containing drawing&#10;&#10;Description automatically generated"/>
          <p:cNvPicPr preferRelativeResize="0"/>
          <p:nvPr/>
        </p:nvPicPr>
        <p:blipFill rotWithShape="1">
          <a:blip r:embed="rId3">
            <a:alphaModFix/>
          </a:blip>
          <a:srcRect/>
          <a:stretch/>
        </p:blipFill>
        <p:spPr>
          <a:xfrm>
            <a:off x="9547225" y="5972196"/>
            <a:ext cx="2187575" cy="62866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11"/>
          <p:cNvPicPr preferRelativeResize="0"/>
          <p:nvPr/>
        </p:nvPicPr>
        <p:blipFill rotWithShape="1">
          <a:blip r:embed="rId3">
            <a:alphaModFix/>
          </a:blip>
          <a:srcRect/>
          <a:stretch/>
        </p:blipFill>
        <p:spPr>
          <a:xfrm flipH="1">
            <a:off x="920124" y="2270341"/>
            <a:ext cx="354827" cy="680085"/>
          </a:xfrm>
          <a:prstGeom prst="rect">
            <a:avLst/>
          </a:prstGeom>
          <a:noFill/>
          <a:ln>
            <a:noFill/>
          </a:ln>
        </p:spPr>
      </p:pic>
      <p:sp>
        <p:nvSpPr>
          <p:cNvPr id="225" name="Google Shape;225;p11"/>
          <p:cNvSpPr txBox="1"/>
          <p:nvPr/>
        </p:nvSpPr>
        <p:spPr>
          <a:xfrm>
            <a:off x="908401" y="908399"/>
            <a:ext cx="4572000" cy="972000"/>
          </a:xfrm>
          <a:prstGeom prst="rect">
            <a:avLst/>
          </a:prstGeom>
          <a:noFill/>
          <a:ln>
            <a:noFill/>
          </a:ln>
        </p:spPr>
        <p:txBody>
          <a:bodyPr spcFirstLastPara="1" wrap="square" lIns="0" tIns="0" rIns="0" bIns="0" anchor="t" anchorCtr="0">
            <a:noAutofit/>
          </a:bodyPr>
          <a:lstStyle/>
          <a:p>
            <a:pPr marL="0" marR="0" lvl="0" indent="0" algn="l" rtl="0">
              <a:lnSpc>
                <a:spcPct val="108333"/>
              </a:lnSpc>
              <a:spcBef>
                <a:spcPts val="0"/>
              </a:spcBef>
              <a:spcAft>
                <a:spcPts val="0"/>
              </a:spcAft>
              <a:buClr>
                <a:srgbClr val="231F20"/>
              </a:buClr>
              <a:buSzPts val="3600"/>
              <a:buFont typeface="Arial Narrow"/>
              <a:buNone/>
            </a:pPr>
            <a:r>
              <a:rPr lang="en-US" sz="3600" b="1" i="0" u="none" strike="noStrike" cap="none">
                <a:solidFill>
                  <a:srgbClr val="231F20"/>
                </a:solidFill>
                <a:latin typeface="Arial Narrow"/>
                <a:ea typeface="Arial Narrow"/>
                <a:cs typeface="Arial Narrow"/>
                <a:sym typeface="Arial Narrow"/>
              </a:rPr>
              <a:t>FACTS AND FIGURES</a:t>
            </a:r>
            <a:endParaRPr/>
          </a:p>
        </p:txBody>
      </p:sp>
      <p:sp>
        <p:nvSpPr>
          <p:cNvPr id="226" name="Google Shape;226;p11"/>
          <p:cNvSpPr txBox="1"/>
          <p:nvPr/>
        </p:nvSpPr>
        <p:spPr>
          <a:xfrm>
            <a:off x="1611785" y="2185199"/>
            <a:ext cx="10684081" cy="3571922"/>
          </a:xfrm>
          <a:prstGeom prst="rect">
            <a:avLst/>
          </a:prstGeom>
          <a:noFill/>
          <a:ln>
            <a:noFill/>
          </a:ln>
        </p:spPr>
        <p:txBody>
          <a:bodyPr spcFirstLastPara="1" wrap="square" lIns="91425" tIns="45700" rIns="91425" bIns="45700" anchor="t" anchorCtr="0">
            <a:noAutofit/>
          </a:bodyPr>
          <a:lstStyle/>
          <a:p>
            <a:pPr marL="25200" marR="0" lvl="0" indent="0" algn="l" rtl="0">
              <a:lnSpc>
                <a:spcPct val="200000"/>
              </a:lnSpc>
              <a:spcBef>
                <a:spcPts val="0"/>
              </a:spcBef>
              <a:spcAft>
                <a:spcPts val="0"/>
              </a:spcAft>
              <a:buClr>
                <a:srgbClr val="231F20"/>
              </a:buClr>
              <a:buSzPts val="2000"/>
              <a:buFont typeface="Arial"/>
              <a:buNone/>
            </a:pPr>
            <a:r>
              <a:rPr lang="en-US" sz="2000" b="0" i="0" u="none" strike="noStrike" cap="none">
                <a:solidFill>
                  <a:srgbClr val="231F20"/>
                </a:solidFill>
                <a:latin typeface="Arial Narrow"/>
                <a:ea typeface="Arial Narrow"/>
                <a:cs typeface="Arial Narrow"/>
                <a:sym typeface="Arial Narrow"/>
              </a:rPr>
              <a:t>TOTAL NUMBER OF STUDENTS ENROLLED</a:t>
            </a:r>
            <a:endParaRPr/>
          </a:p>
          <a:p>
            <a:pPr marL="25200" marR="0" lvl="0" indent="0" algn="l" rtl="0">
              <a:lnSpc>
                <a:spcPct val="0"/>
              </a:lnSpc>
              <a:spcBef>
                <a:spcPts val="1000"/>
              </a:spcBef>
              <a:spcAft>
                <a:spcPts val="0"/>
              </a:spcAft>
              <a:buClr>
                <a:srgbClr val="1E2328"/>
              </a:buClr>
              <a:buSzPts val="1400"/>
              <a:buFont typeface="Arial"/>
              <a:buNone/>
            </a:pPr>
            <a:r>
              <a:rPr lang="en-US" sz="1400" b="1" i="0" u="none" strike="noStrike" cap="none">
                <a:solidFill>
                  <a:srgbClr val="1E2328"/>
                </a:solidFill>
                <a:latin typeface="Arial Narrow"/>
                <a:ea typeface="Arial Narrow"/>
                <a:cs typeface="Arial Narrow"/>
                <a:sym typeface="Arial Narrow"/>
              </a:rPr>
              <a:t>2020: 12,544</a:t>
            </a:r>
            <a:endParaRPr sz="2000" b="1" i="0" u="none" strike="noStrike" cap="none">
              <a:solidFill>
                <a:srgbClr val="1E2328"/>
              </a:solidFill>
              <a:latin typeface="Arial Narrow"/>
              <a:ea typeface="Arial Narrow"/>
              <a:cs typeface="Arial Narrow"/>
              <a:sym typeface="Arial Narrow"/>
            </a:endParaRPr>
          </a:p>
          <a:p>
            <a:pPr marL="25200" marR="0" lvl="0" indent="0" algn="l" rtl="0">
              <a:lnSpc>
                <a:spcPct val="0"/>
              </a:lnSpc>
              <a:spcBef>
                <a:spcPts val="1000"/>
              </a:spcBef>
              <a:spcAft>
                <a:spcPts val="0"/>
              </a:spcAft>
              <a:buClr>
                <a:schemeClr val="dk1"/>
              </a:buClr>
              <a:buSzPts val="2000"/>
              <a:buFont typeface="Arial"/>
              <a:buNone/>
            </a:pPr>
            <a:endParaRPr sz="2000" b="1" i="0" u="none" strike="noStrike" cap="none">
              <a:solidFill>
                <a:srgbClr val="1E2328"/>
              </a:solidFill>
              <a:latin typeface="Arial Narrow"/>
              <a:ea typeface="Arial Narrow"/>
              <a:cs typeface="Arial Narrow"/>
              <a:sym typeface="Arial Narrow"/>
            </a:endParaRPr>
          </a:p>
          <a:p>
            <a:pPr marL="25200" marR="0" lvl="0" indent="0" algn="l" rtl="0">
              <a:lnSpc>
                <a:spcPct val="0"/>
              </a:lnSpc>
              <a:spcBef>
                <a:spcPts val="1000"/>
              </a:spcBef>
              <a:spcAft>
                <a:spcPts val="0"/>
              </a:spcAft>
              <a:buClr>
                <a:schemeClr val="dk1"/>
              </a:buClr>
              <a:buSzPts val="2000"/>
              <a:buFont typeface="Arial"/>
              <a:buNone/>
            </a:pPr>
            <a:endParaRPr sz="2000" b="1" i="0" u="none" strike="noStrike" cap="none">
              <a:solidFill>
                <a:srgbClr val="1E2328"/>
              </a:solidFill>
              <a:latin typeface="Arial Narrow"/>
              <a:ea typeface="Arial Narrow"/>
              <a:cs typeface="Arial Narrow"/>
              <a:sym typeface="Arial Narrow"/>
            </a:endParaRPr>
          </a:p>
          <a:p>
            <a:pPr marL="25200" marR="0" lvl="0" indent="0" algn="l" rtl="0">
              <a:lnSpc>
                <a:spcPct val="0"/>
              </a:lnSpc>
              <a:spcBef>
                <a:spcPts val="1000"/>
              </a:spcBef>
              <a:spcAft>
                <a:spcPts val="0"/>
              </a:spcAft>
              <a:buClr>
                <a:schemeClr val="dk1"/>
              </a:buClr>
              <a:buSzPts val="2000"/>
              <a:buFont typeface="Arial"/>
              <a:buNone/>
            </a:pPr>
            <a:endParaRPr sz="2000" b="1" i="0" u="none" strike="noStrike" cap="none">
              <a:solidFill>
                <a:srgbClr val="1E2328"/>
              </a:solidFill>
              <a:latin typeface="Arial Narrow"/>
              <a:ea typeface="Arial Narrow"/>
              <a:cs typeface="Arial Narrow"/>
              <a:sym typeface="Arial Narrow"/>
            </a:endParaRPr>
          </a:p>
          <a:p>
            <a:pPr marL="25200" marR="0" lvl="0" indent="0" algn="l" rtl="0">
              <a:lnSpc>
                <a:spcPct val="0"/>
              </a:lnSpc>
              <a:spcBef>
                <a:spcPts val="1000"/>
              </a:spcBef>
              <a:spcAft>
                <a:spcPts val="0"/>
              </a:spcAft>
              <a:buClr>
                <a:srgbClr val="231F20"/>
              </a:buClr>
              <a:buSzPts val="2000"/>
              <a:buFont typeface="Arial"/>
              <a:buNone/>
            </a:pPr>
            <a:r>
              <a:rPr lang="en-US" sz="2000" b="0" i="0" u="none" strike="noStrike" cap="none">
                <a:solidFill>
                  <a:srgbClr val="231F20"/>
                </a:solidFill>
                <a:latin typeface="Arial Narrow"/>
                <a:ea typeface="Arial Narrow"/>
                <a:cs typeface="Arial Narrow"/>
                <a:sym typeface="Arial Narrow"/>
              </a:rPr>
              <a:t>NUMBER OF FIRST-YEAR STUDENTS (BSC + MSC)</a:t>
            </a:r>
            <a:endParaRPr/>
          </a:p>
          <a:p>
            <a:pPr marL="25200" marR="0" lvl="0" indent="0" algn="l" rtl="0">
              <a:lnSpc>
                <a:spcPct val="0"/>
              </a:lnSpc>
              <a:spcBef>
                <a:spcPts val="1000"/>
              </a:spcBef>
              <a:spcAft>
                <a:spcPts val="0"/>
              </a:spcAft>
              <a:buClr>
                <a:schemeClr val="dk1"/>
              </a:buClr>
              <a:buSzPts val="1400"/>
              <a:buFont typeface="Arial"/>
              <a:buNone/>
            </a:pPr>
            <a:endParaRPr sz="1400" b="1" i="0" u="none" strike="noStrike" cap="none">
              <a:solidFill>
                <a:srgbClr val="1E2328"/>
              </a:solidFill>
              <a:latin typeface="Arial Narrow"/>
              <a:ea typeface="Arial Narrow"/>
              <a:cs typeface="Arial Narrow"/>
              <a:sym typeface="Arial Narrow"/>
            </a:endParaRPr>
          </a:p>
          <a:p>
            <a:pPr marL="25200" marR="0" lvl="0" indent="0" algn="l" rtl="0">
              <a:lnSpc>
                <a:spcPct val="0"/>
              </a:lnSpc>
              <a:spcBef>
                <a:spcPts val="1000"/>
              </a:spcBef>
              <a:spcAft>
                <a:spcPts val="0"/>
              </a:spcAft>
              <a:buClr>
                <a:srgbClr val="1E2328"/>
              </a:buClr>
              <a:buSzPts val="1400"/>
              <a:buFont typeface="Arial"/>
              <a:buNone/>
            </a:pPr>
            <a:r>
              <a:rPr lang="en-US" sz="1400" b="1" i="0" u="none" strike="noStrike" cap="none">
                <a:solidFill>
                  <a:srgbClr val="1E2328"/>
                </a:solidFill>
                <a:latin typeface="Arial Narrow"/>
                <a:ea typeface="Arial Narrow"/>
                <a:cs typeface="Arial Narrow"/>
                <a:sym typeface="Arial Narrow"/>
              </a:rPr>
              <a:t>2020: 4,465</a:t>
            </a:r>
            <a:endParaRPr sz="2000" b="1" i="0" u="none" strike="noStrike" cap="none">
              <a:solidFill>
                <a:srgbClr val="231F20"/>
              </a:solidFill>
              <a:latin typeface="Arial Narrow"/>
              <a:ea typeface="Arial Narrow"/>
              <a:cs typeface="Arial Narrow"/>
              <a:sym typeface="Arial Narrow"/>
            </a:endParaRPr>
          </a:p>
          <a:p>
            <a:pPr marL="25200" marR="0" lvl="0" indent="0" algn="l" rtl="0">
              <a:lnSpc>
                <a:spcPct val="200000"/>
              </a:lnSpc>
              <a:spcBef>
                <a:spcPts val="1000"/>
              </a:spcBef>
              <a:spcAft>
                <a:spcPts val="0"/>
              </a:spcAft>
              <a:buClr>
                <a:srgbClr val="231F20"/>
              </a:buClr>
              <a:buSzPts val="2000"/>
              <a:buFont typeface="Arial"/>
              <a:buNone/>
            </a:pPr>
            <a:r>
              <a:rPr lang="en-US" sz="2000" b="0" i="0" u="none" strike="noStrike" cap="none">
                <a:solidFill>
                  <a:srgbClr val="231F20"/>
                </a:solidFill>
                <a:latin typeface="Arial Narrow"/>
                <a:ea typeface="Arial Narrow"/>
                <a:cs typeface="Arial Narrow"/>
                <a:sym typeface="Arial Narrow"/>
              </a:rPr>
              <a:t>PERCENTAGE OF INTERNATIONAL STUDENTS</a:t>
            </a:r>
            <a:endParaRPr/>
          </a:p>
          <a:p>
            <a:pPr marL="25200" marR="0" lvl="0" indent="0" algn="l" rtl="0">
              <a:lnSpc>
                <a:spcPct val="0"/>
              </a:lnSpc>
              <a:spcBef>
                <a:spcPts val="1000"/>
              </a:spcBef>
              <a:spcAft>
                <a:spcPts val="0"/>
              </a:spcAft>
              <a:buClr>
                <a:srgbClr val="231F20"/>
              </a:buClr>
              <a:buSzPts val="1400"/>
              <a:buFont typeface="Arial"/>
              <a:buNone/>
            </a:pPr>
            <a:r>
              <a:rPr lang="en-US" sz="1400" b="1" i="0" u="none" strike="noStrike" cap="none">
                <a:solidFill>
                  <a:srgbClr val="231F20"/>
                </a:solidFill>
                <a:latin typeface="Arial Narrow"/>
                <a:ea typeface="Arial Narrow"/>
                <a:cs typeface="Arial Narrow"/>
                <a:sym typeface="Arial Narrow"/>
              </a:rPr>
              <a:t>2020: 32    </a:t>
            </a:r>
            <a:endParaRPr sz="2000" b="0" i="0" u="none" strike="noStrike" cap="none">
              <a:solidFill>
                <a:srgbClr val="231F20"/>
              </a:solidFill>
              <a:latin typeface="Arial Narrow"/>
              <a:ea typeface="Arial Narrow"/>
              <a:cs typeface="Arial Narrow"/>
              <a:sym typeface="Arial Narrow"/>
            </a:endParaRPr>
          </a:p>
          <a:p>
            <a:pPr marL="25200" marR="0" lvl="0" indent="0" algn="l" rtl="0">
              <a:lnSpc>
                <a:spcPct val="250000"/>
              </a:lnSpc>
              <a:spcBef>
                <a:spcPts val="0"/>
              </a:spcBef>
              <a:spcAft>
                <a:spcPts val="0"/>
              </a:spcAft>
              <a:buClr>
                <a:srgbClr val="231F20"/>
              </a:buClr>
              <a:buSzPts val="2000"/>
              <a:buFont typeface="Arial"/>
              <a:buNone/>
            </a:pPr>
            <a:r>
              <a:rPr lang="en-US" sz="2000" b="0" i="0" u="none" strike="noStrike" cap="none">
                <a:solidFill>
                  <a:srgbClr val="231F20"/>
                </a:solidFill>
                <a:latin typeface="Arial Narrow"/>
                <a:ea typeface="Arial Narrow"/>
                <a:cs typeface="Arial Narrow"/>
                <a:sym typeface="Arial Narrow"/>
              </a:rPr>
              <a:t>NUMBER OF DIPLOMAS ISSUED</a:t>
            </a:r>
            <a:endParaRPr/>
          </a:p>
          <a:p>
            <a:pPr marL="25200" marR="0" lvl="0" indent="0" algn="l" rtl="0">
              <a:lnSpc>
                <a:spcPct val="78571"/>
              </a:lnSpc>
              <a:spcBef>
                <a:spcPts val="0"/>
              </a:spcBef>
              <a:spcAft>
                <a:spcPts val="0"/>
              </a:spcAft>
              <a:buClr>
                <a:srgbClr val="231F20"/>
              </a:buClr>
              <a:buSzPts val="1400"/>
              <a:buFont typeface="Arial"/>
              <a:buNone/>
            </a:pPr>
            <a:r>
              <a:rPr lang="en-US" sz="1400" b="1" i="0" u="none" strike="noStrike" cap="none">
                <a:solidFill>
                  <a:srgbClr val="231F20"/>
                </a:solidFill>
                <a:latin typeface="Arial Narrow"/>
                <a:ea typeface="Arial Narrow"/>
                <a:cs typeface="Arial Narrow"/>
                <a:sym typeface="Arial Narrow"/>
              </a:rPr>
              <a:t>BACHELOR: 1,532 - MASTER: 1,738</a:t>
            </a:r>
            <a:endParaRPr/>
          </a:p>
        </p:txBody>
      </p:sp>
      <p:sp>
        <p:nvSpPr>
          <p:cNvPr id="227" name="Google Shape;227;p11"/>
          <p:cNvSpPr txBox="1"/>
          <p:nvPr/>
        </p:nvSpPr>
        <p:spPr>
          <a:xfrm>
            <a:off x="7412052" y="1880399"/>
            <a:ext cx="1696777" cy="9848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31F20"/>
              </a:buClr>
              <a:buSzPts val="1800"/>
              <a:buFont typeface="Arial Narrow"/>
              <a:buNone/>
            </a:pPr>
            <a:br>
              <a:rPr lang="en-US" sz="1800" b="0" i="0" u="none" strike="noStrike" cap="none">
                <a:solidFill>
                  <a:srgbClr val="231F20"/>
                </a:solidFill>
                <a:latin typeface="Arial Narrow"/>
                <a:ea typeface="Arial Narrow"/>
                <a:cs typeface="Arial Narrow"/>
                <a:sym typeface="Arial Narrow"/>
              </a:rPr>
            </a:br>
            <a:r>
              <a:rPr lang="en-US" sz="4000" b="1" i="0" u="none" strike="noStrike" cap="none">
                <a:solidFill>
                  <a:srgbClr val="0094B3"/>
                </a:solidFill>
                <a:latin typeface="Arial Narrow"/>
                <a:ea typeface="Arial Narrow"/>
                <a:cs typeface="Arial Narrow"/>
                <a:sym typeface="Arial Narrow"/>
              </a:rPr>
              <a:t>12,903</a:t>
            </a:r>
            <a:endParaRPr sz="4000" b="1" i="0" u="none" strike="noStrike" cap="none">
              <a:solidFill>
                <a:srgbClr val="231F20"/>
              </a:solidFill>
              <a:latin typeface="Arial Narrow"/>
              <a:ea typeface="Arial Narrow"/>
              <a:cs typeface="Arial Narrow"/>
              <a:sym typeface="Arial Narrow"/>
            </a:endParaRPr>
          </a:p>
        </p:txBody>
      </p:sp>
      <p:sp>
        <p:nvSpPr>
          <p:cNvPr id="228" name="Google Shape;228;p11"/>
          <p:cNvSpPr txBox="1"/>
          <p:nvPr/>
        </p:nvSpPr>
        <p:spPr>
          <a:xfrm>
            <a:off x="7412051" y="2633830"/>
            <a:ext cx="1696777" cy="9848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31F20"/>
              </a:buClr>
              <a:buSzPts val="1800"/>
              <a:buFont typeface="Arial Narrow"/>
              <a:buNone/>
            </a:pPr>
            <a:br>
              <a:rPr lang="en-US" sz="1800" b="0" i="0" u="none" strike="noStrike" cap="none">
                <a:solidFill>
                  <a:srgbClr val="231F20"/>
                </a:solidFill>
                <a:latin typeface="Arial Narrow"/>
                <a:ea typeface="Arial Narrow"/>
                <a:cs typeface="Arial Narrow"/>
                <a:sym typeface="Arial Narrow"/>
              </a:rPr>
            </a:br>
            <a:r>
              <a:rPr lang="en-US" sz="4000" b="1" i="0" u="none" strike="noStrike" cap="none">
                <a:solidFill>
                  <a:srgbClr val="0094B3"/>
                </a:solidFill>
                <a:latin typeface="Arial Narrow"/>
                <a:ea typeface="Arial Narrow"/>
                <a:cs typeface="Arial Narrow"/>
                <a:sym typeface="Arial Narrow"/>
              </a:rPr>
              <a:t>4,676</a:t>
            </a:r>
            <a:endParaRPr sz="4000" b="1" i="0" u="none" strike="noStrike" cap="none">
              <a:solidFill>
                <a:srgbClr val="231F20"/>
              </a:solidFill>
              <a:latin typeface="Arial Narrow"/>
              <a:ea typeface="Arial Narrow"/>
              <a:cs typeface="Arial Narrow"/>
              <a:sym typeface="Arial Narrow"/>
            </a:endParaRPr>
          </a:p>
        </p:txBody>
      </p:sp>
      <p:sp>
        <p:nvSpPr>
          <p:cNvPr id="229" name="Google Shape;229;p11"/>
          <p:cNvSpPr txBox="1"/>
          <p:nvPr/>
        </p:nvSpPr>
        <p:spPr>
          <a:xfrm>
            <a:off x="7458945" y="3466993"/>
            <a:ext cx="1696777" cy="9848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31F20"/>
              </a:buClr>
              <a:buSzPts val="1800"/>
              <a:buFont typeface="Arial Narrow"/>
              <a:buNone/>
            </a:pPr>
            <a:br>
              <a:rPr lang="en-US" sz="1800" b="0" i="0" u="none" strike="noStrike" cap="none">
                <a:solidFill>
                  <a:srgbClr val="231F20"/>
                </a:solidFill>
                <a:latin typeface="Arial Narrow"/>
                <a:ea typeface="Arial Narrow"/>
                <a:cs typeface="Arial Narrow"/>
                <a:sym typeface="Arial Narrow"/>
              </a:rPr>
            </a:br>
            <a:r>
              <a:rPr lang="en-US" sz="4000" b="1" i="0" u="none" strike="noStrike" cap="none">
                <a:solidFill>
                  <a:srgbClr val="0094B3"/>
                </a:solidFill>
                <a:latin typeface="Arial Narrow"/>
                <a:ea typeface="Arial Narrow"/>
                <a:cs typeface="Arial Narrow"/>
                <a:sym typeface="Arial Narrow"/>
              </a:rPr>
              <a:t>33</a:t>
            </a:r>
            <a:endParaRPr sz="4000" b="1" i="0" u="none" strike="noStrike" cap="none">
              <a:solidFill>
                <a:srgbClr val="231F20"/>
              </a:solidFill>
              <a:latin typeface="Arial Narrow"/>
              <a:ea typeface="Arial Narrow"/>
              <a:cs typeface="Arial Narrow"/>
              <a:sym typeface="Arial Narrow"/>
            </a:endParaRPr>
          </a:p>
        </p:txBody>
      </p:sp>
      <p:cxnSp>
        <p:nvCxnSpPr>
          <p:cNvPr id="230" name="Google Shape;230;p11"/>
          <p:cNvCxnSpPr/>
          <p:nvPr/>
        </p:nvCxnSpPr>
        <p:spPr>
          <a:xfrm>
            <a:off x="7129817" y="2185199"/>
            <a:ext cx="0" cy="680085"/>
          </a:xfrm>
          <a:prstGeom prst="straightConnector1">
            <a:avLst/>
          </a:prstGeom>
          <a:noFill/>
          <a:ln w="9525" cap="flat" cmpd="sng">
            <a:solidFill>
              <a:srgbClr val="6F7881"/>
            </a:solidFill>
            <a:prstDash val="solid"/>
            <a:miter lim="800000"/>
            <a:headEnd type="none" w="sm" len="sm"/>
            <a:tailEnd type="none" w="sm" len="sm"/>
          </a:ln>
        </p:spPr>
      </p:cxnSp>
      <p:cxnSp>
        <p:nvCxnSpPr>
          <p:cNvPr id="231" name="Google Shape;231;p11"/>
          <p:cNvCxnSpPr/>
          <p:nvPr/>
        </p:nvCxnSpPr>
        <p:spPr>
          <a:xfrm>
            <a:off x="7120280" y="2986274"/>
            <a:ext cx="0" cy="680085"/>
          </a:xfrm>
          <a:prstGeom prst="straightConnector1">
            <a:avLst/>
          </a:prstGeom>
          <a:noFill/>
          <a:ln w="9525" cap="flat" cmpd="sng">
            <a:solidFill>
              <a:srgbClr val="6F7881"/>
            </a:solidFill>
            <a:prstDash val="solid"/>
            <a:miter lim="800000"/>
            <a:headEnd type="none" w="sm" len="sm"/>
            <a:tailEnd type="none" w="sm" len="sm"/>
          </a:ln>
        </p:spPr>
      </p:cxnSp>
      <p:cxnSp>
        <p:nvCxnSpPr>
          <p:cNvPr id="232" name="Google Shape;232;p11"/>
          <p:cNvCxnSpPr/>
          <p:nvPr/>
        </p:nvCxnSpPr>
        <p:spPr>
          <a:xfrm>
            <a:off x="7129817" y="3791261"/>
            <a:ext cx="0" cy="680085"/>
          </a:xfrm>
          <a:prstGeom prst="straightConnector1">
            <a:avLst/>
          </a:prstGeom>
          <a:noFill/>
          <a:ln w="9525" cap="flat" cmpd="sng">
            <a:solidFill>
              <a:srgbClr val="6F7881"/>
            </a:solidFill>
            <a:prstDash val="solid"/>
            <a:miter lim="800000"/>
            <a:headEnd type="none" w="sm" len="sm"/>
            <a:tailEnd type="none" w="sm" len="sm"/>
          </a:ln>
        </p:spPr>
      </p:cxnSp>
      <p:pic>
        <p:nvPicPr>
          <p:cNvPr id="233" name="Google Shape;233;p11"/>
          <p:cNvPicPr preferRelativeResize="0"/>
          <p:nvPr/>
        </p:nvPicPr>
        <p:blipFill rotWithShape="1">
          <a:blip r:embed="rId3">
            <a:alphaModFix/>
          </a:blip>
          <a:srcRect/>
          <a:stretch/>
        </p:blipFill>
        <p:spPr>
          <a:xfrm flipH="1">
            <a:off x="931847" y="3060420"/>
            <a:ext cx="354827" cy="680085"/>
          </a:xfrm>
          <a:prstGeom prst="rect">
            <a:avLst/>
          </a:prstGeom>
          <a:noFill/>
          <a:ln>
            <a:noFill/>
          </a:ln>
        </p:spPr>
      </p:pic>
      <p:pic>
        <p:nvPicPr>
          <p:cNvPr id="234" name="Google Shape;234;p11"/>
          <p:cNvPicPr preferRelativeResize="0"/>
          <p:nvPr/>
        </p:nvPicPr>
        <p:blipFill rotWithShape="1">
          <a:blip r:embed="rId3">
            <a:alphaModFix/>
          </a:blip>
          <a:srcRect/>
          <a:stretch/>
        </p:blipFill>
        <p:spPr>
          <a:xfrm flipH="1">
            <a:off x="939554" y="3861598"/>
            <a:ext cx="354827" cy="680085"/>
          </a:xfrm>
          <a:prstGeom prst="rect">
            <a:avLst/>
          </a:prstGeom>
          <a:noFill/>
          <a:ln>
            <a:noFill/>
          </a:ln>
        </p:spPr>
      </p:pic>
      <p:pic>
        <p:nvPicPr>
          <p:cNvPr id="235" name="Google Shape;235;p11"/>
          <p:cNvPicPr preferRelativeResize="0"/>
          <p:nvPr/>
        </p:nvPicPr>
        <p:blipFill rotWithShape="1">
          <a:blip r:embed="rId4">
            <a:alphaModFix/>
          </a:blip>
          <a:srcRect/>
          <a:stretch/>
        </p:blipFill>
        <p:spPr>
          <a:xfrm>
            <a:off x="886631" y="4666633"/>
            <a:ext cx="437225" cy="575905"/>
          </a:xfrm>
          <a:prstGeom prst="rect">
            <a:avLst/>
          </a:prstGeom>
          <a:noFill/>
          <a:ln>
            <a:noFill/>
          </a:ln>
        </p:spPr>
      </p:pic>
      <p:cxnSp>
        <p:nvCxnSpPr>
          <p:cNvPr id="236" name="Google Shape;236;p11"/>
          <p:cNvCxnSpPr/>
          <p:nvPr/>
        </p:nvCxnSpPr>
        <p:spPr>
          <a:xfrm>
            <a:off x="7120280" y="4614542"/>
            <a:ext cx="0" cy="680085"/>
          </a:xfrm>
          <a:prstGeom prst="straightConnector1">
            <a:avLst/>
          </a:prstGeom>
          <a:noFill/>
          <a:ln w="9525" cap="flat" cmpd="sng">
            <a:solidFill>
              <a:srgbClr val="6F7881"/>
            </a:solidFill>
            <a:prstDash val="solid"/>
            <a:miter lim="800000"/>
            <a:headEnd type="none" w="sm" len="sm"/>
            <a:tailEnd type="none" w="sm" len="sm"/>
          </a:ln>
        </p:spPr>
      </p:cxnSp>
      <p:sp>
        <p:nvSpPr>
          <p:cNvPr id="237" name="Google Shape;237;p11"/>
          <p:cNvSpPr txBox="1"/>
          <p:nvPr/>
        </p:nvSpPr>
        <p:spPr>
          <a:xfrm>
            <a:off x="7412051" y="4279792"/>
            <a:ext cx="1696777" cy="9848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31F20"/>
              </a:buClr>
              <a:buSzPts val="1800"/>
              <a:buFont typeface="Arial Narrow"/>
              <a:buNone/>
            </a:pPr>
            <a:br>
              <a:rPr lang="en-US" sz="1800" b="0" i="0" u="none" strike="noStrike" cap="none">
                <a:solidFill>
                  <a:srgbClr val="231F20"/>
                </a:solidFill>
                <a:latin typeface="Arial Narrow"/>
                <a:ea typeface="Arial Narrow"/>
                <a:cs typeface="Arial Narrow"/>
                <a:sym typeface="Arial Narrow"/>
              </a:rPr>
            </a:br>
            <a:r>
              <a:rPr lang="en-US" sz="4000" b="1" i="0" u="none" strike="noStrike" cap="none">
                <a:solidFill>
                  <a:srgbClr val="0094B3"/>
                </a:solidFill>
                <a:latin typeface="Arial Narrow"/>
                <a:ea typeface="Arial Narrow"/>
                <a:cs typeface="Arial Narrow"/>
                <a:sym typeface="Arial Narrow"/>
              </a:rPr>
              <a:t>3,270</a:t>
            </a:r>
            <a:endParaRPr sz="4000" b="1" i="0" u="none" strike="noStrike" cap="none">
              <a:solidFill>
                <a:srgbClr val="231F20"/>
              </a:solidFill>
              <a:latin typeface="Arial Narrow"/>
              <a:ea typeface="Arial Narrow"/>
              <a:cs typeface="Arial Narrow"/>
              <a:sym typeface="Arial Narrow"/>
            </a:endParaRPr>
          </a:p>
        </p:txBody>
      </p:sp>
      <p:pic>
        <p:nvPicPr>
          <p:cNvPr id="238" name="Google Shape;238;p11"/>
          <p:cNvPicPr preferRelativeResize="0"/>
          <p:nvPr/>
        </p:nvPicPr>
        <p:blipFill rotWithShape="1">
          <a:blip r:embed="rId5">
            <a:alphaModFix/>
          </a:blip>
          <a:srcRect/>
          <a:stretch/>
        </p:blipFill>
        <p:spPr>
          <a:xfrm>
            <a:off x="9768408" y="264044"/>
            <a:ext cx="2162175" cy="2847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12"/>
          <p:cNvPicPr preferRelativeResize="0"/>
          <p:nvPr/>
        </p:nvPicPr>
        <p:blipFill rotWithShape="1">
          <a:blip r:embed="rId3">
            <a:alphaModFix/>
          </a:blip>
          <a:srcRect/>
          <a:stretch/>
        </p:blipFill>
        <p:spPr>
          <a:xfrm rot="-4617358">
            <a:off x="1933503" y="-6275846"/>
            <a:ext cx="9475594" cy="18203754"/>
          </a:xfrm>
          <a:prstGeom prst="rect">
            <a:avLst/>
          </a:prstGeom>
          <a:noFill/>
          <a:ln>
            <a:noFill/>
          </a:ln>
        </p:spPr>
      </p:pic>
      <p:pic>
        <p:nvPicPr>
          <p:cNvPr id="244" name="Google Shape;244;p12" title="Shaping2030 - The University of Twente's mission, vision and strategy for 2020-2030"/>
          <p:cNvPicPr preferRelativeResize="0"/>
          <p:nvPr/>
        </p:nvPicPr>
        <p:blipFill rotWithShape="1">
          <a:blip r:embed="rId4">
            <a:alphaModFix/>
          </a:blip>
          <a:srcRect/>
          <a:stretch/>
        </p:blipFill>
        <p:spPr>
          <a:xfrm>
            <a:off x="2719271" y="1521148"/>
            <a:ext cx="6753458" cy="38157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1"/>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13"/>
          <p:cNvPicPr preferRelativeResize="0"/>
          <p:nvPr/>
        </p:nvPicPr>
        <p:blipFill rotWithShape="1">
          <a:blip r:embed="rId3">
            <a:alphaModFix/>
          </a:blip>
          <a:srcRect/>
          <a:stretch/>
        </p:blipFill>
        <p:spPr>
          <a:xfrm>
            <a:off x="7985" y="328244"/>
            <a:ext cx="12176030" cy="6553201"/>
          </a:xfrm>
          <a:prstGeom prst="rect">
            <a:avLst/>
          </a:prstGeom>
          <a:noFill/>
          <a:ln>
            <a:noFill/>
          </a:ln>
        </p:spPr>
      </p:pic>
      <p:sp>
        <p:nvSpPr>
          <p:cNvPr id="250" name="Google Shape;250;p13"/>
          <p:cNvSpPr txBox="1"/>
          <p:nvPr/>
        </p:nvSpPr>
        <p:spPr>
          <a:xfrm>
            <a:off x="756000" y="2092677"/>
            <a:ext cx="10684081" cy="3571922"/>
          </a:xfrm>
          <a:prstGeom prst="rect">
            <a:avLst/>
          </a:prstGeom>
          <a:noFill/>
          <a:ln>
            <a:noFill/>
          </a:ln>
        </p:spPr>
        <p:txBody>
          <a:bodyPr spcFirstLastPara="1" wrap="square" lIns="91425" tIns="45700" rIns="91425" bIns="45700" anchor="t" anchorCtr="0">
            <a:noAutofit/>
          </a:bodyPr>
          <a:lstStyle/>
          <a:p>
            <a:pPr marL="25200" marR="0" lvl="0" indent="0" algn="l" rtl="0">
              <a:lnSpc>
                <a:spcPct val="200000"/>
              </a:lnSpc>
              <a:spcBef>
                <a:spcPts val="0"/>
              </a:spcBef>
              <a:spcAft>
                <a:spcPts val="0"/>
              </a:spcAft>
              <a:buClr>
                <a:srgbClr val="231F20"/>
              </a:buClr>
              <a:buSzPts val="2000"/>
              <a:buFont typeface="Arial"/>
              <a:buNone/>
            </a:pPr>
            <a:r>
              <a:rPr lang="en-US" sz="2000" b="0" i="0" u="none" strike="noStrike" cap="none">
                <a:solidFill>
                  <a:srgbClr val="231F20"/>
                </a:solidFill>
                <a:latin typeface="Arial Narrow"/>
                <a:ea typeface="Arial Narrow"/>
                <a:cs typeface="Arial Narrow"/>
                <a:sym typeface="Arial Narrow"/>
              </a:rPr>
              <a:t>              SCIENCE AND TECHNOLOGY (TNW)</a:t>
            </a:r>
            <a:endParaRPr/>
          </a:p>
          <a:p>
            <a:pPr marL="25200" marR="0" lvl="0" indent="0" algn="l" rtl="0">
              <a:lnSpc>
                <a:spcPct val="200000"/>
              </a:lnSpc>
              <a:spcBef>
                <a:spcPts val="1000"/>
              </a:spcBef>
              <a:spcAft>
                <a:spcPts val="0"/>
              </a:spcAft>
              <a:buClr>
                <a:srgbClr val="231F20"/>
              </a:buClr>
              <a:buSzPts val="2000"/>
              <a:buFont typeface="Arial"/>
              <a:buNone/>
            </a:pPr>
            <a:r>
              <a:rPr lang="en-US" sz="2000" b="0" i="0" u="none" strike="noStrike" cap="none">
                <a:solidFill>
                  <a:srgbClr val="231F20"/>
                </a:solidFill>
                <a:latin typeface="Arial Narrow"/>
                <a:ea typeface="Arial Narrow"/>
                <a:cs typeface="Arial Narrow"/>
                <a:sym typeface="Arial Narrow"/>
              </a:rPr>
              <a:t>              ELECTRICAL ENGINEERING, MATHEMATICS AND COMPUTER SCIENCE (EEMCS)</a:t>
            </a:r>
            <a:endParaRPr/>
          </a:p>
          <a:p>
            <a:pPr marL="25200" marR="0" lvl="0" indent="0" algn="l" rtl="0">
              <a:lnSpc>
                <a:spcPct val="200000"/>
              </a:lnSpc>
              <a:spcBef>
                <a:spcPts val="1000"/>
              </a:spcBef>
              <a:spcAft>
                <a:spcPts val="0"/>
              </a:spcAft>
              <a:buClr>
                <a:srgbClr val="231F20"/>
              </a:buClr>
              <a:buSzPts val="2000"/>
              <a:buFont typeface="Arial"/>
              <a:buNone/>
            </a:pPr>
            <a:r>
              <a:rPr lang="en-US" sz="2000" b="0" i="0" u="none" strike="noStrike" cap="none">
                <a:solidFill>
                  <a:srgbClr val="231F20"/>
                </a:solidFill>
                <a:latin typeface="Arial Narrow"/>
                <a:ea typeface="Arial Narrow"/>
                <a:cs typeface="Arial Narrow"/>
                <a:sym typeface="Arial Narrow"/>
              </a:rPr>
              <a:t>              ENGINEERING TECHNOLOGY (ET)</a:t>
            </a:r>
            <a:endParaRPr/>
          </a:p>
          <a:p>
            <a:pPr marL="25200" marR="0" lvl="0" indent="0" algn="l" rtl="0">
              <a:lnSpc>
                <a:spcPct val="200000"/>
              </a:lnSpc>
              <a:spcBef>
                <a:spcPts val="1000"/>
              </a:spcBef>
              <a:spcAft>
                <a:spcPts val="0"/>
              </a:spcAft>
              <a:buClr>
                <a:srgbClr val="231F20"/>
              </a:buClr>
              <a:buSzPts val="2000"/>
              <a:buFont typeface="Arial"/>
              <a:buNone/>
            </a:pPr>
            <a:r>
              <a:rPr lang="en-US" sz="2000" b="0" i="0" u="none" strike="noStrike" cap="none">
                <a:solidFill>
                  <a:srgbClr val="231F20"/>
                </a:solidFill>
                <a:latin typeface="Arial Narrow"/>
                <a:ea typeface="Arial Narrow"/>
                <a:cs typeface="Arial Narrow"/>
                <a:sym typeface="Arial Narrow"/>
              </a:rPr>
              <a:t>              BEHAVIOURAL, MANAGEMENT AND SOCIAL SCIENCES (BMS)</a:t>
            </a:r>
            <a:endParaRPr/>
          </a:p>
          <a:p>
            <a:pPr marL="25200" marR="0" lvl="0" indent="0" algn="l" rtl="0">
              <a:lnSpc>
                <a:spcPct val="200000"/>
              </a:lnSpc>
              <a:spcBef>
                <a:spcPts val="1000"/>
              </a:spcBef>
              <a:spcAft>
                <a:spcPts val="0"/>
              </a:spcAft>
              <a:buClr>
                <a:srgbClr val="231F20"/>
              </a:buClr>
              <a:buSzPts val="2000"/>
              <a:buFont typeface="Arial"/>
              <a:buNone/>
            </a:pPr>
            <a:r>
              <a:rPr lang="en-US" sz="2000" b="0" i="0" u="none" strike="noStrike" cap="none">
                <a:solidFill>
                  <a:srgbClr val="231F20"/>
                </a:solidFill>
                <a:latin typeface="Arial Narrow"/>
                <a:ea typeface="Arial Narrow"/>
                <a:cs typeface="Arial Narrow"/>
                <a:sym typeface="Arial Narrow"/>
              </a:rPr>
              <a:t>              GEO- INFORMATION SCIENCE AND EARTH OBSERVATION (ITC)</a:t>
            </a:r>
            <a:endParaRPr/>
          </a:p>
          <a:p>
            <a:pPr marL="565200" marR="0" lvl="0" indent="-342900" algn="l" rtl="0">
              <a:lnSpc>
                <a:spcPct val="90000"/>
              </a:lnSpc>
              <a:spcBef>
                <a:spcPts val="1000"/>
              </a:spcBef>
              <a:spcAft>
                <a:spcPts val="0"/>
              </a:spcAft>
              <a:buClr>
                <a:schemeClr val="dk1"/>
              </a:buClr>
              <a:buSzPts val="1800"/>
              <a:buFont typeface="Arial"/>
              <a:buNone/>
            </a:pPr>
            <a:endParaRPr sz="1800" b="0" i="0" u="none" strike="noStrike" cap="none">
              <a:solidFill>
                <a:srgbClr val="FFFFFF"/>
              </a:solidFill>
              <a:latin typeface="Arial Narrow"/>
              <a:ea typeface="Arial Narrow"/>
              <a:cs typeface="Arial Narrow"/>
              <a:sym typeface="Arial Narrow"/>
            </a:endParaRPr>
          </a:p>
        </p:txBody>
      </p:sp>
      <p:cxnSp>
        <p:nvCxnSpPr>
          <p:cNvPr id="251" name="Google Shape;251;p13"/>
          <p:cNvCxnSpPr/>
          <p:nvPr/>
        </p:nvCxnSpPr>
        <p:spPr>
          <a:xfrm>
            <a:off x="1338617" y="2197483"/>
            <a:ext cx="0" cy="533913"/>
          </a:xfrm>
          <a:prstGeom prst="straightConnector1">
            <a:avLst/>
          </a:prstGeom>
          <a:noFill/>
          <a:ln w="9525" cap="flat" cmpd="sng">
            <a:solidFill>
              <a:srgbClr val="6F7881"/>
            </a:solidFill>
            <a:prstDash val="solid"/>
            <a:miter lim="800000"/>
            <a:headEnd type="none" w="sm" len="sm"/>
            <a:tailEnd type="none" w="sm" len="sm"/>
          </a:ln>
        </p:spPr>
      </p:cxnSp>
      <p:cxnSp>
        <p:nvCxnSpPr>
          <p:cNvPr id="252" name="Google Shape;252;p13"/>
          <p:cNvCxnSpPr/>
          <p:nvPr/>
        </p:nvCxnSpPr>
        <p:spPr>
          <a:xfrm>
            <a:off x="1338617" y="2837129"/>
            <a:ext cx="0" cy="533913"/>
          </a:xfrm>
          <a:prstGeom prst="straightConnector1">
            <a:avLst/>
          </a:prstGeom>
          <a:noFill/>
          <a:ln w="9525" cap="flat" cmpd="sng">
            <a:solidFill>
              <a:srgbClr val="6F7881"/>
            </a:solidFill>
            <a:prstDash val="solid"/>
            <a:miter lim="800000"/>
            <a:headEnd type="none" w="sm" len="sm"/>
            <a:tailEnd type="none" w="sm" len="sm"/>
          </a:ln>
        </p:spPr>
      </p:cxnSp>
      <p:cxnSp>
        <p:nvCxnSpPr>
          <p:cNvPr id="253" name="Google Shape;253;p13"/>
          <p:cNvCxnSpPr/>
          <p:nvPr/>
        </p:nvCxnSpPr>
        <p:spPr>
          <a:xfrm>
            <a:off x="1340803" y="3480870"/>
            <a:ext cx="0" cy="533913"/>
          </a:xfrm>
          <a:prstGeom prst="straightConnector1">
            <a:avLst/>
          </a:prstGeom>
          <a:noFill/>
          <a:ln w="9525" cap="flat" cmpd="sng">
            <a:solidFill>
              <a:srgbClr val="6F7881"/>
            </a:solidFill>
            <a:prstDash val="solid"/>
            <a:miter lim="800000"/>
            <a:headEnd type="none" w="sm" len="sm"/>
            <a:tailEnd type="none" w="sm" len="sm"/>
          </a:ln>
        </p:spPr>
      </p:cxnSp>
      <p:cxnSp>
        <p:nvCxnSpPr>
          <p:cNvPr id="254" name="Google Shape;254;p13"/>
          <p:cNvCxnSpPr/>
          <p:nvPr/>
        </p:nvCxnSpPr>
        <p:spPr>
          <a:xfrm>
            <a:off x="1338617" y="4117208"/>
            <a:ext cx="0" cy="533913"/>
          </a:xfrm>
          <a:prstGeom prst="straightConnector1">
            <a:avLst/>
          </a:prstGeom>
          <a:noFill/>
          <a:ln w="9525" cap="flat" cmpd="sng">
            <a:solidFill>
              <a:srgbClr val="6F7881"/>
            </a:solidFill>
            <a:prstDash val="solid"/>
            <a:miter lim="800000"/>
            <a:headEnd type="none" w="sm" len="sm"/>
            <a:tailEnd type="none" w="sm" len="sm"/>
          </a:ln>
        </p:spPr>
      </p:cxnSp>
      <p:cxnSp>
        <p:nvCxnSpPr>
          <p:cNvPr id="255" name="Google Shape;255;p13"/>
          <p:cNvCxnSpPr/>
          <p:nvPr/>
        </p:nvCxnSpPr>
        <p:spPr>
          <a:xfrm>
            <a:off x="1340803" y="4735146"/>
            <a:ext cx="0" cy="533913"/>
          </a:xfrm>
          <a:prstGeom prst="straightConnector1">
            <a:avLst/>
          </a:prstGeom>
          <a:noFill/>
          <a:ln w="9525" cap="flat" cmpd="sng">
            <a:solidFill>
              <a:srgbClr val="6F7881"/>
            </a:solidFill>
            <a:prstDash val="solid"/>
            <a:miter lim="800000"/>
            <a:headEnd type="none" w="sm" len="sm"/>
            <a:tailEnd type="none" w="sm" len="sm"/>
          </a:ln>
        </p:spPr>
      </p:cxnSp>
      <p:sp>
        <p:nvSpPr>
          <p:cNvPr id="256" name="Google Shape;256;p13"/>
          <p:cNvSpPr txBox="1"/>
          <p:nvPr/>
        </p:nvSpPr>
        <p:spPr>
          <a:xfrm>
            <a:off x="908401" y="908399"/>
            <a:ext cx="4572000" cy="972000"/>
          </a:xfrm>
          <a:prstGeom prst="rect">
            <a:avLst/>
          </a:prstGeom>
          <a:noFill/>
          <a:ln>
            <a:noFill/>
          </a:ln>
        </p:spPr>
        <p:txBody>
          <a:bodyPr spcFirstLastPara="1" wrap="square" lIns="0" tIns="0" rIns="0" bIns="0" anchor="t" anchorCtr="0">
            <a:noAutofit/>
          </a:bodyPr>
          <a:lstStyle/>
          <a:p>
            <a:pPr marL="0" marR="0" lvl="0" indent="0" algn="l" rtl="0">
              <a:lnSpc>
                <a:spcPct val="108333"/>
              </a:lnSpc>
              <a:spcBef>
                <a:spcPts val="0"/>
              </a:spcBef>
              <a:spcAft>
                <a:spcPts val="0"/>
              </a:spcAft>
              <a:buClr>
                <a:srgbClr val="231F20"/>
              </a:buClr>
              <a:buSzPts val="3600"/>
              <a:buFont typeface="Arial Narrow"/>
              <a:buNone/>
            </a:pPr>
            <a:r>
              <a:rPr lang="en-US" sz="3600" b="1" i="0" u="none" strike="noStrike" cap="none">
                <a:solidFill>
                  <a:srgbClr val="231F20"/>
                </a:solidFill>
                <a:latin typeface="Arial Narrow"/>
                <a:ea typeface="Arial Narrow"/>
                <a:cs typeface="Arial Narrow"/>
                <a:sym typeface="Arial Narrow"/>
              </a:rPr>
              <a:t>FACULTIES</a:t>
            </a:r>
            <a:endParaRPr/>
          </a:p>
        </p:txBody>
      </p:sp>
      <p:pic>
        <p:nvPicPr>
          <p:cNvPr id="257" name="Google Shape;257;p13" descr="Afbeelding met tekst, whiteboard&#10;&#10;Automatisch gegenereerde beschrijving"/>
          <p:cNvPicPr preferRelativeResize="0"/>
          <p:nvPr/>
        </p:nvPicPr>
        <p:blipFill rotWithShape="1">
          <a:blip r:embed="rId4">
            <a:alphaModFix/>
          </a:blip>
          <a:srcRect/>
          <a:stretch/>
        </p:blipFill>
        <p:spPr>
          <a:xfrm>
            <a:off x="623392" y="2731396"/>
            <a:ext cx="627391" cy="669216"/>
          </a:xfrm>
          <a:prstGeom prst="rect">
            <a:avLst/>
          </a:prstGeom>
          <a:noFill/>
          <a:ln>
            <a:noFill/>
          </a:ln>
        </p:spPr>
      </p:pic>
      <p:pic>
        <p:nvPicPr>
          <p:cNvPr id="258" name="Google Shape;258;p13"/>
          <p:cNvPicPr preferRelativeResize="0"/>
          <p:nvPr/>
        </p:nvPicPr>
        <p:blipFill rotWithShape="1">
          <a:blip r:embed="rId5">
            <a:alphaModFix/>
          </a:blip>
          <a:srcRect/>
          <a:stretch/>
        </p:blipFill>
        <p:spPr>
          <a:xfrm>
            <a:off x="747207" y="2020669"/>
            <a:ext cx="524257" cy="667449"/>
          </a:xfrm>
          <a:prstGeom prst="rect">
            <a:avLst/>
          </a:prstGeom>
          <a:noFill/>
          <a:ln>
            <a:noFill/>
          </a:ln>
        </p:spPr>
      </p:pic>
      <p:pic>
        <p:nvPicPr>
          <p:cNvPr id="259" name="Google Shape;259;p13" descr="Afbeelding met tekst, whiteboard&#10;&#10;Automatisch gegenereerde beschrijving"/>
          <p:cNvPicPr preferRelativeResize="0"/>
          <p:nvPr/>
        </p:nvPicPr>
        <p:blipFill rotWithShape="1">
          <a:blip r:embed="rId6">
            <a:alphaModFix/>
          </a:blip>
          <a:srcRect/>
          <a:stretch/>
        </p:blipFill>
        <p:spPr>
          <a:xfrm>
            <a:off x="705224" y="4171814"/>
            <a:ext cx="501287" cy="513151"/>
          </a:xfrm>
          <a:prstGeom prst="rect">
            <a:avLst/>
          </a:prstGeom>
          <a:noFill/>
          <a:ln>
            <a:noFill/>
          </a:ln>
        </p:spPr>
      </p:pic>
      <p:pic>
        <p:nvPicPr>
          <p:cNvPr id="260" name="Google Shape;260;p13" descr="Afbeelding met tekst, whiteboard&#10;&#10;Automatisch gegenereerde beschrijving"/>
          <p:cNvPicPr preferRelativeResize="0"/>
          <p:nvPr/>
        </p:nvPicPr>
        <p:blipFill rotWithShape="1">
          <a:blip r:embed="rId7">
            <a:alphaModFix/>
          </a:blip>
          <a:srcRect/>
          <a:stretch/>
        </p:blipFill>
        <p:spPr>
          <a:xfrm>
            <a:off x="721152" y="3450518"/>
            <a:ext cx="398032" cy="663018"/>
          </a:xfrm>
          <a:prstGeom prst="rect">
            <a:avLst/>
          </a:prstGeom>
          <a:noFill/>
          <a:ln>
            <a:noFill/>
          </a:ln>
        </p:spPr>
      </p:pic>
      <p:pic>
        <p:nvPicPr>
          <p:cNvPr id="261" name="Google Shape;261;p13" descr="Afbeelding met tekst, whiteboard&#10;&#10;Automatisch gegenereerde beschrijving"/>
          <p:cNvPicPr preferRelativeResize="0"/>
          <p:nvPr/>
        </p:nvPicPr>
        <p:blipFill rotWithShape="1">
          <a:blip r:embed="rId8">
            <a:alphaModFix/>
          </a:blip>
          <a:srcRect/>
          <a:stretch/>
        </p:blipFill>
        <p:spPr>
          <a:xfrm>
            <a:off x="756000" y="4743243"/>
            <a:ext cx="413960" cy="482684"/>
          </a:xfrm>
          <a:prstGeom prst="rect">
            <a:avLst/>
          </a:prstGeom>
          <a:noFill/>
          <a:ln>
            <a:noFill/>
          </a:ln>
        </p:spPr>
      </p:pic>
      <p:pic>
        <p:nvPicPr>
          <p:cNvPr id="262" name="Google Shape;262;p13" descr="Afbeelding met tekst&#10;&#10;Automatisch gegenereerde beschrijving"/>
          <p:cNvPicPr preferRelativeResize="0"/>
          <p:nvPr/>
        </p:nvPicPr>
        <p:blipFill rotWithShape="1">
          <a:blip r:embed="rId9">
            <a:alphaModFix/>
          </a:blip>
          <a:srcRect/>
          <a:stretch/>
        </p:blipFill>
        <p:spPr>
          <a:xfrm>
            <a:off x="9332603" y="5811388"/>
            <a:ext cx="2310183" cy="72388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14"/>
          <p:cNvPicPr preferRelativeResize="0"/>
          <p:nvPr/>
        </p:nvPicPr>
        <p:blipFill rotWithShape="1">
          <a:blip r:embed="rId3">
            <a:alphaModFix/>
          </a:blip>
          <a:srcRect/>
          <a:stretch/>
        </p:blipFill>
        <p:spPr>
          <a:xfrm>
            <a:off x="6096000" y="0"/>
            <a:ext cx="6458505" cy="6858000"/>
          </a:xfrm>
          <a:prstGeom prst="rect">
            <a:avLst/>
          </a:prstGeom>
          <a:noFill/>
          <a:ln>
            <a:noFill/>
          </a:ln>
        </p:spPr>
      </p:pic>
      <p:pic>
        <p:nvPicPr>
          <p:cNvPr id="268" name="Google Shape;268;p14" descr="A picture containing drawing&#10;&#10;Description automatically generated"/>
          <p:cNvPicPr preferRelativeResize="0"/>
          <p:nvPr/>
        </p:nvPicPr>
        <p:blipFill rotWithShape="1">
          <a:blip r:embed="rId4">
            <a:alphaModFix/>
          </a:blip>
          <a:srcRect/>
          <a:stretch/>
        </p:blipFill>
        <p:spPr>
          <a:xfrm>
            <a:off x="9394825" y="5819796"/>
            <a:ext cx="2187575" cy="628664"/>
          </a:xfrm>
          <a:prstGeom prst="rect">
            <a:avLst/>
          </a:prstGeom>
          <a:noFill/>
          <a:ln>
            <a:noFill/>
          </a:ln>
        </p:spPr>
      </p:pic>
      <p:sp>
        <p:nvSpPr>
          <p:cNvPr id="269" name="Google Shape;269;p14"/>
          <p:cNvSpPr txBox="1">
            <a:spLocks noGrp="1"/>
          </p:cNvSpPr>
          <p:nvPr>
            <p:ph type="subTitle" idx="1"/>
          </p:nvPr>
        </p:nvSpPr>
        <p:spPr>
          <a:xfrm>
            <a:off x="1245601" y="3092149"/>
            <a:ext cx="4878000" cy="15147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BBBBBD"/>
              </a:buClr>
              <a:buSzPts val="2000"/>
              <a:buNone/>
            </a:pPr>
            <a:r>
              <a:rPr lang="en-US" b="1" i="0" u="none" strike="noStrike" cap="none">
                <a:solidFill>
                  <a:srgbClr val="BBBBBD"/>
                </a:solidFill>
                <a:latin typeface="Arial Narrow"/>
                <a:ea typeface="Arial Narrow"/>
                <a:cs typeface="Arial Narrow"/>
                <a:sym typeface="Arial Narrow"/>
              </a:rPr>
              <a:t>GEO-INFORMATION SCIENCE </a:t>
            </a:r>
            <a:endParaRPr/>
          </a:p>
          <a:p>
            <a:pPr marL="0" lvl="0" indent="0" algn="l" rtl="0">
              <a:lnSpc>
                <a:spcPct val="100000"/>
              </a:lnSpc>
              <a:spcBef>
                <a:spcPts val="0"/>
              </a:spcBef>
              <a:spcAft>
                <a:spcPts val="0"/>
              </a:spcAft>
              <a:buClr>
                <a:srgbClr val="BBBBBD"/>
              </a:buClr>
              <a:buSzPts val="2000"/>
              <a:buNone/>
            </a:pPr>
            <a:r>
              <a:rPr lang="en-US" b="1" i="0" u="none" strike="noStrike" cap="none">
                <a:solidFill>
                  <a:srgbClr val="BBBBBD"/>
                </a:solidFill>
                <a:latin typeface="Arial Narrow"/>
                <a:ea typeface="Arial Narrow"/>
                <a:cs typeface="Arial Narrow"/>
                <a:sym typeface="Arial Narrow"/>
              </a:rPr>
              <a:t>AND EARTH OBSERVATION</a:t>
            </a:r>
            <a:endParaRPr>
              <a:solidFill>
                <a:srgbClr val="BBBBBD"/>
              </a:solidFill>
            </a:endParaRPr>
          </a:p>
        </p:txBody>
      </p:sp>
      <p:sp>
        <p:nvSpPr>
          <p:cNvPr id="270" name="Google Shape;270;p14"/>
          <p:cNvSpPr txBox="1">
            <a:spLocks noGrp="1"/>
          </p:cNvSpPr>
          <p:nvPr>
            <p:ph type="ctrTitle"/>
          </p:nvPr>
        </p:nvSpPr>
        <p:spPr>
          <a:xfrm>
            <a:off x="1245601" y="2010778"/>
            <a:ext cx="4878000" cy="972000"/>
          </a:xfrm>
          <a:prstGeom prst="rect">
            <a:avLst/>
          </a:prstGeom>
          <a:noFill/>
          <a:ln>
            <a:noFill/>
          </a:ln>
        </p:spPr>
        <p:txBody>
          <a:bodyPr spcFirstLastPara="1" wrap="square" lIns="0" tIns="0" rIns="0" bIns="0" anchor="b" anchorCtr="0">
            <a:noAutofit/>
          </a:bodyPr>
          <a:lstStyle/>
          <a:p>
            <a:pPr marL="0" lvl="0" indent="0" algn="l" rtl="0">
              <a:lnSpc>
                <a:spcPct val="108333"/>
              </a:lnSpc>
              <a:spcBef>
                <a:spcPts val="0"/>
              </a:spcBef>
              <a:spcAft>
                <a:spcPts val="0"/>
              </a:spcAft>
              <a:buClr>
                <a:schemeClr val="dk1"/>
              </a:buClr>
              <a:buSzPts val="3600"/>
              <a:buFont typeface="Arial Narrow"/>
              <a:buNone/>
            </a:pPr>
            <a:r>
              <a:rPr lang="en-US"/>
              <a:t>ITC FACULTY</a:t>
            </a:r>
            <a:endParaRPr/>
          </a:p>
        </p:txBody>
      </p:sp>
      <p:sp>
        <p:nvSpPr>
          <p:cNvPr id="271" name="Google Shape;271;p14"/>
          <p:cNvSpPr txBox="1">
            <a:spLocks noGrp="1"/>
          </p:cNvSpPr>
          <p:nvPr>
            <p:ph type="body" idx="2"/>
          </p:nvPr>
        </p:nvSpPr>
        <p:spPr>
          <a:xfrm>
            <a:off x="755650" y="2507102"/>
            <a:ext cx="489952" cy="426900"/>
          </a:xfrm>
          <a:prstGeom prst="rect">
            <a:avLst/>
          </a:prstGeom>
          <a:noFill/>
          <a:ln>
            <a:noFill/>
          </a:ln>
        </p:spPr>
        <p:txBody>
          <a:bodyPr spcFirstLastPara="1" wrap="square" lIns="0" tIns="108000" rIns="0" bIns="0" anchor="b" anchorCtr="0">
            <a:noAutofit/>
          </a:bodyPr>
          <a:lstStyle/>
          <a:p>
            <a:pPr marL="0" lvl="0" indent="0" algn="l" rtl="0">
              <a:lnSpc>
                <a:spcPct val="100000"/>
              </a:lnSpc>
              <a:spcBef>
                <a:spcPts val="0"/>
              </a:spcBef>
              <a:spcAft>
                <a:spcPts val="0"/>
              </a:spcAft>
              <a:buClr>
                <a:schemeClr val="dk1"/>
              </a:buClr>
              <a:buSzPts val="2100"/>
              <a:buFont typeface="Arial Narrow"/>
              <a:buNone/>
            </a:pPr>
            <a:r>
              <a:rPr lang="en-US"/>
              <a:t>02.</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5"/>
          <p:cNvSpPr txBox="1"/>
          <p:nvPr/>
        </p:nvSpPr>
        <p:spPr>
          <a:xfrm>
            <a:off x="756001" y="755999"/>
            <a:ext cx="4572000" cy="972000"/>
          </a:xfrm>
          <a:prstGeom prst="rect">
            <a:avLst/>
          </a:prstGeom>
          <a:noFill/>
          <a:ln>
            <a:noFill/>
          </a:ln>
        </p:spPr>
        <p:txBody>
          <a:bodyPr spcFirstLastPara="1" wrap="square" lIns="0" tIns="0" rIns="0" bIns="0" anchor="t" anchorCtr="0">
            <a:noAutofit/>
          </a:bodyPr>
          <a:lstStyle/>
          <a:p>
            <a:pPr marL="0" marR="0" lvl="0" indent="0" algn="l" rtl="0">
              <a:lnSpc>
                <a:spcPct val="108333"/>
              </a:lnSpc>
              <a:spcBef>
                <a:spcPts val="0"/>
              </a:spcBef>
              <a:spcAft>
                <a:spcPts val="0"/>
              </a:spcAft>
              <a:buClr>
                <a:srgbClr val="00B050"/>
              </a:buClr>
              <a:buSzPts val="3600"/>
              <a:buFont typeface="Arial Narrow"/>
              <a:buNone/>
            </a:pPr>
            <a:r>
              <a:rPr lang="en-US" sz="3600" b="1" i="0" u="none" strike="noStrike" cap="none">
                <a:solidFill>
                  <a:srgbClr val="00B050"/>
                </a:solidFill>
                <a:latin typeface="Arial Narrow"/>
                <a:ea typeface="Arial Narrow"/>
                <a:cs typeface="Arial Narrow"/>
                <a:sym typeface="Arial Narrow"/>
              </a:rPr>
              <a:t>ITC FACULTY </a:t>
            </a:r>
            <a:r>
              <a:rPr lang="en-US" sz="3600" b="1" i="0" u="none" strike="noStrike" cap="none">
                <a:solidFill>
                  <a:srgbClr val="231F20"/>
                </a:solidFill>
                <a:latin typeface="Arial Narrow"/>
                <a:ea typeface="Arial Narrow"/>
                <a:cs typeface="Arial Narrow"/>
                <a:sym typeface="Arial Narrow"/>
              </a:rPr>
              <a:t>OF </a:t>
            </a:r>
            <a:br>
              <a:rPr lang="en-US" sz="3600" b="1" i="0" u="none" strike="noStrike" cap="none">
                <a:solidFill>
                  <a:srgbClr val="231F20"/>
                </a:solidFill>
                <a:latin typeface="Arial Narrow"/>
                <a:ea typeface="Arial Narrow"/>
                <a:cs typeface="Arial Narrow"/>
                <a:sym typeface="Arial Narrow"/>
              </a:rPr>
            </a:br>
            <a:r>
              <a:rPr lang="en-US" sz="3600" b="1" i="0" u="none" strike="noStrike" cap="none">
                <a:solidFill>
                  <a:srgbClr val="231F20"/>
                </a:solidFill>
                <a:latin typeface="Arial Narrow"/>
                <a:ea typeface="Arial Narrow"/>
                <a:cs typeface="Arial Narrow"/>
                <a:sym typeface="Arial Narrow"/>
              </a:rPr>
              <a:t>GEO-INFORMATION SCIENCE AND EARTH OBSERVATION</a:t>
            </a:r>
            <a:endParaRPr/>
          </a:p>
        </p:txBody>
      </p:sp>
      <p:sp>
        <p:nvSpPr>
          <p:cNvPr id="277" name="Google Shape;277;p15"/>
          <p:cNvSpPr txBox="1"/>
          <p:nvPr/>
        </p:nvSpPr>
        <p:spPr>
          <a:xfrm>
            <a:off x="695399" y="3668831"/>
            <a:ext cx="4387589"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1E2328"/>
                </a:solidFill>
                <a:latin typeface="Arial Narrow"/>
                <a:ea typeface="Arial Narrow"/>
                <a:cs typeface="Arial Narrow"/>
                <a:sym typeface="Arial Narrow"/>
              </a:rPr>
              <a:t>ITC is recognized worldwide for achievements in capacity development in the field of geo-information science and earth observation. We do this by education, research and institutional strengthening. </a:t>
            </a:r>
            <a:endParaRPr sz="1800">
              <a:solidFill>
                <a:schemeClr val="dk1"/>
              </a:solidFill>
              <a:latin typeface="Arial Narrow"/>
              <a:ea typeface="Arial Narrow"/>
              <a:cs typeface="Arial Narrow"/>
              <a:sym typeface="Arial Narrow"/>
            </a:endParaRPr>
          </a:p>
        </p:txBody>
      </p:sp>
      <p:pic>
        <p:nvPicPr>
          <p:cNvPr id="278" name="Google Shape;278;p15" descr="A picture containing drawing&#10;&#10;Description automatically generated"/>
          <p:cNvPicPr preferRelativeResize="0"/>
          <p:nvPr/>
        </p:nvPicPr>
        <p:blipFill rotWithShape="1">
          <a:blip r:embed="rId3">
            <a:alphaModFix/>
          </a:blip>
          <a:srcRect/>
          <a:stretch/>
        </p:blipFill>
        <p:spPr>
          <a:xfrm>
            <a:off x="9394825" y="5819796"/>
            <a:ext cx="2187575" cy="628664"/>
          </a:xfrm>
          <a:prstGeom prst="rect">
            <a:avLst/>
          </a:prstGeom>
          <a:noFill/>
          <a:ln>
            <a:noFill/>
          </a:ln>
        </p:spPr>
      </p:pic>
      <p:pic>
        <p:nvPicPr>
          <p:cNvPr id="279" name="Google Shape;279;p15"/>
          <p:cNvPicPr preferRelativeResize="0"/>
          <p:nvPr/>
        </p:nvPicPr>
        <p:blipFill rotWithShape="1">
          <a:blip r:embed="rId4">
            <a:alphaModFix/>
          </a:blip>
          <a:srcRect r="-642"/>
          <a:stretch/>
        </p:blipFill>
        <p:spPr>
          <a:xfrm>
            <a:off x="5490047" y="3144690"/>
            <a:ext cx="6721866" cy="3729299"/>
          </a:xfrm>
          <a:prstGeom prst="rect">
            <a:avLst/>
          </a:prstGeom>
          <a:noFill/>
          <a:ln>
            <a:noFill/>
          </a:ln>
        </p:spPr>
      </p:pic>
      <p:pic>
        <p:nvPicPr>
          <p:cNvPr id="280" name="Google Shape;280;p15"/>
          <p:cNvPicPr preferRelativeResize="0"/>
          <p:nvPr/>
        </p:nvPicPr>
        <p:blipFill rotWithShape="1">
          <a:blip r:embed="rId5">
            <a:alphaModFix/>
          </a:blip>
          <a:srcRect/>
          <a:stretch/>
        </p:blipFill>
        <p:spPr>
          <a:xfrm>
            <a:off x="5509960" y="0"/>
            <a:ext cx="6682040" cy="3144690"/>
          </a:xfrm>
          <a:prstGeom prst="rect">
            <a:avLst/>
          </a:prstGeom>
          <a:noFill/>
          <a:ln>
            <a:noFill/>
          </a:ln>
        </p:spPr>
      </p:pic>
      <p:pic>
        <p:nvPicPr>
          <p:cNvPr id="281" name="Google Shape;281;p15" descr="A picture containing drawing&#10;&#10;Description automatically generated"/>
          <p:cNvPicPr preferRelativeResize="0"/>
          <p:nvPr/>
        </p:nvPicPr>
        <p:blipFill rotWithShape="1">
          <a:blip r:embed="rId3">
            <a:alphaModFix/>
          </a:blip>
          <a:srcRect/>
          <a:stretch/>
        </p:blipFill>
        <p:spPr>
          <a:xfrm>
            <a:off x="9547225" y="5972196"/>
            <a:ext cx="2187575" cy="62866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16" descr="Afbeelding met logo&#10;&#10;Automatisch gegenereerde beschrijving"/>
          <p:cNvPicPr preferRelativeResize="0"/>
          <p:nvPr/>
        </p:nvPicPr>
        <p:blipFill rotWithShape="1">
          <a:blip r:embed="rId3">
            <a:alphaModFix/>
          </a:blip>
          <a:srcRect/>
          <a:stretch/>
        </p:blipFill>
        <p:spPr>
          <a:xfrm rot="-5400000">
            <a:off x="9008710" y="-1204366"/>
            <a:ext cx="2001008" cy="4365571"/>
          </a:xfrm>
          <a:prstGeom prst="rect">
            <a:avLst/>
          </a:prstGeom>
          <a:noFill/>
          <a:ln>
            <a:noFill/>
          </a:ln>
        </p:spPr>
      </p:pic>
      <p:sp>
        <p:nvSpPr>
          <p:cNvPr id="287" name="Google Shape;287;p16"/>
          <p:cNvSpPr txBox="1"/>
          <p:nvPr/>
        </p:nvSpPr>
        <p:spPr>
          <a:xfrm>
            <a:off x="347368" y="1850048"/>
            <a:ext cx="2878222"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000"/>
              <a:buFont typeface="Arial Narrow"/>
              <a:buNone/>
            </a:pPr>
            <a:br>
              <a:rPr lang="en-US" sz="2000">
                <a:solidFill>
                  <a:schemeClr val="lt1"/>
                </a:solidFill>
                <a:latin typeface="Arial Narrow"/>
                <a:ea typeface="Arial Narrow"/>
                <a:cs typeface="Arial Narrow"/>
                <a:sym typeface="Arial Narrow"/>
              </a:rPr>
            </a:br>
            <a:r>
              <a:rPr lang="en-US" sz="2800" b="1">
                <a:solidFill>
                  <a:srgbClr val="736868"/>
                </a:solidFill>
                <a:latin typeface="Arial Narrow"/>
                <a:ea typeface="Arial Narrow"/>
                <a:cs typeface="Arial Narrow"/>
                <a:sym typeface="Arial Narrow"/>
              </a:rPr>
              <a:t>1950</a:t>
            </a:r>
            <a:endParaRPr sz="2800" b="1">
              <a:solidFill>
                <a:srgbClr val="AFB4BA"/>
              </a:solidFill>
              <a:latin typeface="Arial Narrow"/>
              <a:ea typeface="Arial Narrow"/>
              <a:cs typeface="Arial Narrow"/>
              <a:sym typeface="Arial Narrow"/>
            </a:endParaRPr>
          </a:p>
          <a:p>
            <a:pPr marL="0" marR="0" lvl="0" indent="0" algn="l" rtl="0">
              <a:spcBef>
                <a:spcPts val="0"/>
              </a:spcBef>
              <a:spcAft>
                <a:spcPts val="0"/>
              </a:spcAft>
              <a:buClr>
                <a:srgbClr val="AFB4BA"/>
              </a:buClr>
              <a:buSzPts val="1800"/>
              <a:buFont typeface="Arial Narrow"/>
              <a:buNone/>
            </a:pPr>
            <a:r>
              <a:rPr lang="en-US" sz="1800">
                <a:solidFill>
                  <a:srgbClr val="AFB4BA"/>
                </a:solidFill>
                <a:latin typeface="Arial Narrow"/>
                <a:ea typeface="Arial Narrow"/>
                <a:cs typeface="Arial Narrow"/>
                <a:sym typeface="Arial Narrow"/>
              </a:rPr>
              <a:t>ITC came into existence (International Training </a:t>
            </a:r>
            <a:endParaRPr/>
          </a:p>
          <a:p>
            <a:pPr marL="0" marR="0" lvl="0" indent="0" algn="l" rtl="0">
              <a:spcBef>
                <a:spcPts val="0"/>
              </a:spcBef>
              <a:spcAft>
                <a:spcPts val="0"/>
              </a:spcAft>
              <a:buClr>
                <a:srgbClr val="AFB4BA"/>
              </a:buClr>
              <a:buSzPts val="1800"/>
              <a:buFont typeface="Arial Narrow"/>
              <a:buNone/>
            </a:pPr>
            <a:r>
              <a:rPr lang="en-US" sz="1800">
                <a:solidFill>
                  <a:srgbClr val="AFB4BA"/>
                </a:solidFill>
                <a:latin typeface="Arial Narrow"/>
                <a:ea typeface="Arial Narrow"/>
                <a:cs typeface="Arial Narrow"/>
                <a:sym typeface="Arial Narrow"/>
              </a:rPr>
              <a:t>Centre for Aerial Survey) </a:t>
            </a:r>
            <a:endParaRPr/>
          </a:p>
          <a:p>
            <a:pPr marL="0" marR="0" lvl="0" indent="0" algn="l" rtl="0">
              <a:spcBef>
                <a:spcPts val="0"/>
              </a:spcBef>
              <a:spcAft>
                <a:spcPts val="0"/>
              </a:spcAft>
              <a:buClr>
                <a:schemeClr val="dk1"/>
              </a:buClr>
              <a:buSzPts val="1800"/>
              <a:buFont typeface="Arial Narrow"/>
              <a:buNone/>
            </a:pPr>
            <a:endParaRPr sz="1800">
              <a:solidFill>
                <a:schemeClr val="lt1"/>
              </a:solidFill>
              <a:latin typeface="Arial Narrow"/>
              <a:ea typeface="Arial Narrow"/>
              <a:cs typeface="Arial Narrow"/>
              <a:sym typeface="Arial Narrow"/>
            </a:endParaRPr>
          </a:p>
        </p:txBody>
      </p:sp>
      <p:pic>
        <p:nvPicPr>
          <p:cNvPr id="288" name="Google Shape;288;p16"/>
          <p:cNvPicPr preferRelativeResize="0"/>
          <p:nvPr/>
        </p:nvPicPr>
        <p:blipFill rotWithShape="1">
          <a:blip r:embed="rId4">
            <a:alphaModFix/>
          </a:blip>
          <a:srcRect/>
          <a:stretch/>
        </p:blipFill>
        <p:spPr>
          <a:xfrm>
            <a:off x="3032597" y="3703828"/>
            <a:ext cx="2919387" cy="1643468"/>
          </a:xfrm>
          <a:prstGeom prst="rect">
            <a:avLst/>
          </a:prstGeom>
          <a:noFill/>
          <a:ln>
            <a:noFill/>
          </a:ln>
        </p:spPr>
      </p:pic>
      <p:pic>
        <p:nvPicPr>
          <p:cNvPr id="289" name="Google Shape;289;p16"/>
          <p:cNvPicPr preferRelativeResize="0"/>
          <p:nvPr/>
        </p:nvPicPr>
        <p:blipFill rotWithShape="1">
          <a:blip r:embed="rId5">
            <a:alphaModFix/>
          </a:blip>
          <a:srcRect/>
          <a:stretch/>
        </p:blipFill>
        <p:spPr>
          <a:xfrm>
            <a:off x="5956130" y="3679963"/>
            <a:ext cx="3129065" cy="1667333"/>
          </a:xfrm>
          <a:prstGeom prst="rect">
            <a:avLst/>
          </a:prstGeom>
          <a:noFill/>
          <a:ln>
            <a:noFill/>
          </a:ln>
        </p:spPr>
      </p:pic>
      <p:pic>
        <p:nvPicPr>
          <p:cNvPr id="290" name="Google Shape;290;p16"/>
          <p:cNvPicPr preferRelativeResize="0"/>
          <p:nvPr/>
        </p:nvPicPr>
        <p:blipFill rotWithShape="1">
          <a:blip r:embed="rId6">
            <a:alphaModFix/>
          </a:blip>
          <a:srcRect t="7115"/>
          <a:stretch/>
        </p:blipFill>
        <p:spPr>
          <a:xfrm>
            <a:off x="9623" y="3698702"/>
            <a:ext cx="3225590" cy="1643469"/>
          </a:xfrm>
          <a:prstGeom prst="rect">
            <a:avLst/>
          </a:prstGeom>
          <a:noFill/>
          <a:ln>
            <a:noFill/>
          </a:ln>
        </p:spPr>
      </p:pic>
      <p:sp>
        <p:nvSpPr>
          <p:cNvPr id="291" name="Google Shape;291;p16"/>
          <p:cNvSpPr txBox="1"/>
          <p:nvPr/>
        </p:nvSpPr>
        <p:spPr>
          <a:xfrm>
            <a:off x="756000" y="755999"/>
            <a:ext cx="10812607" cy="972000"/>
          </a:xfrm>
          <a:prstGeom prst="rect">
            <a:avLst/>
          </a:prstGeom>
          <a:noFill/>
          <a:ln>
            <a:noFill/>
          </a:ln>
        </p:spPr>
        <p:txBody>
          <a:bodyPr spcFirstLastPara="1" wrap="square" lIns="0" tIns="0" rIns="0" bIns="0" anchor="t" anchorCtr="0">
            <a:noAutofit/>
          </a:bodyPr>
          <a:lstStyle/>
          <a:p>
            <a:pPr marL="0" marR="0" lvl="0" indent="0" algn="l" rtl="0">
              <a:lnSpc>
                <a:spcPct val="108333"/>
              </a:lnSpc>
              <a:spcBef>
                <a:spcPts val="0"/>
              </a:spcBef>
              <a:spcAft>
                <a:spcPts val="0"/>
              </a:spcAft>
              <a:buClr>
                <a:schemeClr val="dk1"/>
              </a:buClr>
              <a:buSzPts val="3600"/>
              <a:buFont typeface="Arial Narrow"/>
              <a:buNone/>
            </a:pPr>
            <a:r>
              <a:rPr lang="en-US" sz="3600" b="1" i="0" u="none" strike="noStrike" cap="none">
                <a:solidFill>
                  <a:schemeClr val="dk1"/>
                </a:solidFill>
                <a:latin typeface="Arial Narrow"/>
                <a:ea typeface="Arial Narrow"/>
                <a:cs typeface="Arial Narrow"/>
                <a:sym typeface="Arial Narrow"/>
              </a:rPr>
              <a:t>ACTIVE FOR MORE THAN </a:t>
            </a:r>
            <a:r>
              <a:rPr lang="en-US" sz="3600" b="1" i="0" u="none" strike="noStrike" cap="none">
                <a:solidFill>
                  <a:srgbClr val="00B050"/>
                </a:solidFill>
                <a:latin typeface="Arial Narrow"/>
                <a:ea typeface="Arial Narrow"/>
                <a:cs typeface="Arial Narrow"/>
                <a:sym typeface="Arial Narrow"/>
              </a:rPr>
              <a:t>70 YEARS</a:t>
            </a:r>
            <a:endParaRPr/>
          </a:p>
        </p:txBody>
      </p:sp>
      <p:sp>
        <p:nvSpPr>
          <p:cNvPr id="292" name="Google Shape;292;p16"/>
          <p:cNvSpPr txBox="1"/>
          <p:nvPr/>
        </p:nvSpPr>
        <p:spPr>
          <a:xfrm>
            <a:off x="3031522" y="1847815"/>
            <a:ext cx="2592288" cy="20005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000"/>
              <a:buFont typeface="Arial Narrow"/>
              <a:buNone/>
            </a:pPr>
            <a:br>
              <a:rPr lang="en-US" sz="2000">
                <a:solidFill>
                  <a:schemeClr val="lt1"/>
                </a:solidFill>
                <a:latin typeface="Arial Narrow"/>
                <a:ea typeface="Arial Narrow"/>
                <a:cs typeface="Arial Narrow"/>
                <a:sym typeface="Arial Narrow"/>
              </a:rPr>
            </a:br>
            <a:r>
              <a:rPr lang="en-US" sz="2800" b="1">
                <a:solidFill>
                  <a:srgbClr val="736868"/>
                </a:solidFill>
                <a:latin typeface="Arial Narrow"/>
                <a:ea typeface="Arial Narrow"/>
                <a:cs typeface="Arial Narrow"/>
                <a:sym typeface="Arial Narrow"/>
              </a:rPr>
              <a:t>1971</a:t>
            </a:r>
            <a:endParaRPr sz="2800" b="1">
              <a:solidFill>
                <a:srgbClr val="AFB4BA"/>
              </a:solidFill>
              <a:latin typeface="Arial Narrow"/>
              <a:ea typeface="Arial Narrow"/>
              <a:cs typeface="Arial Narrow"/>
              <a:sym typeface="Arial Narrow"/>
            </a:endParaRPr>
          </a:p>
          <a:p>
            <a:pPr marL="0" marR="0" lvl="0" indent="0" algn="l" rtl="0">
              <a:spcBef>
                <a:spcPts val="0"/>
              </a:spcBef>
              <a:spcAft>
                <a:spcPts val="0"/>
              </a:spcAft>
              <a:buClr>
                <a:srgbClr val="AFB4BA"/>
              </a:buClr>
              <a:buSzPts val="1800"/>
              <a:buFont typeface="Arial Narrow"/>
              <a:buNone/>
            </a:pPr>
            <a:r>
              <a:rPr lang="en-US" sz="1800">
                <a:solidFill>
                  <a:srgbClr val="AFB4BA"/>
                </a:solidFill>
                <a:latin typeface="Arial Narrow"/>
                <a:ea typeface="Arial Narrow"/>
                <a:cs typeface="Arial Narrow"/>
                <a:sym typeface="Arial Narrow"/>
              </a:rPr>
              <a:t>ITC moves from </a:t>
            </a:r>
            <a:endParaRPr/>
          </a:p>
          <a:p>
            <a:pPr marL="0" marR="0" lvl="0" indent="0" algn="l" rtl="0">
              <a:spcBef>
                <a:spcPts val="0"/>
              </a:spcBef>
              <a:spcAft>
                <a:spcPts val="0"/>
              </a:spcAft>
              <a:buClr>
                <a:srgbClr val="AFB4BA"/>
              </a:buClr>
              <a:buSzPts val="1800"/>
              <a:buFont typeface="Arial Narrow"/>
              <a:buNone/>
            </a:pPr>
            <a:r>
              <a:rPr lang="en-US" sz="1800">
                <a:solidFill>
                  <a:srgbClr val="AFB4BA"/>
                </a:solidFill>
                <a:latin typeface="Arial Narrow"/>
                <a:ea typeface="Arial Narrow"/>
                <a:cs typeface="Arial Narrow"/>
                <a:sym typeface="Arial Narrow"/>
              </a:rPr>
              <a:t>Delft to Enschede</a:t>
            </a:r>
            <a:endParaRPr/>
          </a:p>
          <a:p>
            <a:pPr marL="0" marR="0" lvl="0" indent="0" algn="l" rtl="0">
              <a:spcBef>
                <a:spcPts val="0"/>
              </a:spcBef>
              <a:spcAft>
                <a:spcPts val="0"/>
              </a:spcAft>
              <a:buClr>
                <a:schemeClr val="dk1"/>
              </a:buClr>
              <a:buSzPts val="1800"/>
              <a:buFont typeface="Arial Narrow"/>
              <a:buNone/>
            </a:pPr>
            <a:endParaRPr sz="1800">
              <a:solidFill>
                <a:srgbClr val="AFB4BA"/>
              </a:solidFill>
              <a:latin typeface="Arial Narrow"/>
              <a:ea typeface="Arial Narrow"/>
              <a:cs typeface="Arial Narrow"/>
              <a:sym typeface="Arial Narrow"/>
            </a:endParaRPr>
          </a:p>
          <a:p>
            <a:pPr marL="0" marR="0" lvl="0" indent="0" algn="l" rtl="0">
              <a:spcBef>
                <a:spcPts val="0"/>
              </a:spcBef>
              <a:spcAft>
                <a:spcPts val="0"/>
              </a:spcAft>
              <a:buClr>
                <a:schemeClr val="dk1"/>
              </a:buClr>
              <a:buSzPts val="1800"/>
              <a:buFont typeface="Arial Narrow"/>
              <a:buNone/>
            </a:pPr>
            <a:endParaRPr sz="1800">
              <a:solidFill>
                <a:schemeClr val="lt1"/>
              </a:solidFill>
              <a:latin typeface="Arial Narrow"/>
              <a:ea typeface="Arial Narrow"/>
              <a:cs typeface="Arial Narrow"/>
              <a:sym typeface="Arial Narrow"/>
            </a:endParaRPr>
          </a:p>
        </p:txBody>
      </p:sp>
      <p:sp>
        <p:nvSpPr>
          <p:cNvPr id="293" name="Google Shape;293;p16"/>
          <p:cNvSpPr txBox="1"/>
          <p:nvPr/>
        </p:nvSpPr>
        <p:spPr>
          <a:xfrm>
            <a:off x="5414919" y="1834077"/>
            <a:ext cx="2057180"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000"/>
              <a:buFont typeface="Arial Narrow"/>
              <a:buNone/>
            </a:pPr>
            <a:br>
              <a:rPr lang="en-US" sz="2000">
                <a:solidFill>
                  <a:schemeClr val="lt1"/>
                </a:solidFill>
                <a:latin typeface="Arial Narrow"/>
                <a:ea typeface="Arial Narrow"/>
                <a:cs typeface="Arial Narrow"/>
                <a:sym typeface="Arial Narrow"/>
              </a:rPr>
            </a:br>
            <a:r>
              <a:rPr lang="en-US" sz="2800" b="1">
                <a:solidFill>
                  <a:srgbClr val="736868"/>
                </a:solidFill>
                <a:latin typeface="Arial Narrow"/>
                <a:ea typeface="Arial Narrow"/>
                <a:cs typeface="Arial Narrow"/>
                <a:sym typeface="Arial Narrow"/>
              </a:rPr>
              <a:t>1996</a:t>
            </a:r>
            <a:endParaRPr sz="2000" b="1">
              <a:solidFill>
                <a:srgbClr val="AFB4BA"/>
              </a:solidFill>
              <a:latin typeface="Arial Narrow"/>
              <a:ea typeface="Arial Narrow"/>
              <a:cs typeface="Arial Narrow"/>
              <a:sym typeface="Arial Narrow"/>
            </a:endParaRPr>
          </a:p>
          <a:p>
            <a:pPr marL="0" marR="0" lvl="0" indent="0" algn="l" rtl="0">
              <a:spcBef>
                <a:spcPts val="0"/>
              </a:spcBef>
              <a:spcAft>
                <a:spcPts val="0"/>
              </a:spcAft>
              <a:buClr>
                <a:srgbClr val="AFB4BA"/>
              </a:buClr>
              <a:buSzPts val="1800"/>
              <a:buFont typeface="Arial Narrow"/>
              <a:buNone/>
            </a:pPr>
            <a:r>
              <a:rPr lang="en-US" sz="1800">
                <a:solidFill>
                  <a:srgbClr val="AFB4BA"/>
                </a:solidFill>
                <a:latin typeface="Arial Narrow"/>
                <a:ea typeface="Arial Narrow"/>
                <a:cs typeface="Arial Narrow"/>
                <a:sym typeface="Arial Narrow"/>
              </a:rPr>
              <a:t>ITC moves to Hengelosestraat in Enschede</a:t>
            </a:r>
            <a:endParaRPr/>
          </a:p>
          <a:p>
            <a:pPr marL="0" marR="0" lvl="0" indent="0" algn="l" rtl="0">
              <a:spcBef>
                <a:spcPts val="0"/>
              </a:spcBef>
              <a:spcAft>
                <a:spcPts val="0"/>
              </a:spcAft>
              <a:buClr>
                <a:schemeClr val="dk1"/>
              </a:buClr>
              <a:buSzPts val="1800"/>
              <a:buFont typeface="Arial Narrow"/>
              <a:buNone/>
            </a:pPr>
            <a:endParaRPr sz="1800">
              <a:solidFill>
                <a:srgbClr val="AFB4BA"/>
              </a:solidFill>
              <a:latin typeface="Arial Narrow"/>
              <a:ea typeface="Arial Narrow"/>
              <a:cs typeface="Arial Narrow"/>
              <a:sym typeface="Arial Narrow"/>
            </a:endParaRPr>
          </a:p>
          <a:p>
            <a:pPr marL="0" marR="0" lvl="0" indent="0" algn="l" rtl="0">
              <a:spcBef>
                <a:spcPts val="0"/>
              </a:spcBef>
              <a:spcAft>
                <a:spcPts val="0"/>
              </a:spcAft>
              <a:buClr>
                <a:schemeClr val="dk1"/>
              </a:buClr>
              <a:buSzPts val="1800"/>
              <a:buFont typeface="Arial Narrow"/>
              <a:buNone/>
            </a:pPr>
            <a:endParaRPr sz="1800">
              <a:solidFill>
                <a:schemeClr val="lt1"/>
              </a:solidFill>
              <a:latin typeface="Arial Narrow"/>
              <a:ea typeface="Arial Narrow"/>
              <a:cs typeface="Arial Narrow"/>
              <a:sym typeface="Arial Narrow"/>
            </a:endParaRPr>
          </a:p>
        </p:txBody>
      </p:sp>
      <p:sp>
        <p:nvSpPr>
          <p:cNvPr id="294" name="Google Shape;294;p16"/>
          <p:cNvSpPr txBox="1"/>
          <p:nvPr/>
        </p:nvSpPr>
        <p:spPr>
          <a:xfrm>
            <a:off x="7565080" y="1841117"/>
            <a:ext cx="2226700"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000"/>
              <a:buFont typeface="Arial Narrow"/>
              <a:buNone/>
            </a:pPr>
            <a:br>
              <a:rPr lang="en-US" sz="2000">
                <a:solidFill>
                  <a:schemeClr val="lt1"/>
                </a:solidFill>
                <a:latin typeface="Arial Narrow"/>
                <a:ea typeface="Arial Narrow"/>
                <a:cs typeface="Arial Narrow"/>
                <a:sym typeface="Arial Narrow"/>
              </a:rPr>
            </a:br>
            <a:r>
              <a:rPr lang="en-US" sz="2800" b="1">
                <a:solidFill>
                  <a:srgbClr val="736868"/>
                </a:solidFill>
                <a:latin typeface="Arial Narrow"/>
                <a:ea typeface="Arial Narrow"/>
                <a:cs typeface="Arial Narrow"/>
                <a:sym typeface="Arial Narrow"/>
              </a:rPr>
              <a:t>2010</a:t>
            </a:r>
            <a:endParaRPr sz="2000" b="1">
              <a:solidFill>
                <a:srgbClr val="AFB4BA"/>
              </a:solidFill>
              <a:latin typeface="Arial Narrow"/>
              <a:ea typeface="Arial Narrow"/>
              <a:cs typeface="Arial Narrow"/>
              <a:sym typeface="Arial Narrow"/>
            </a:endParaRPr>
          </a:p>
          <a:p>
            <a:pPr marL="0" marR="0" lvl="0" indent="0" algn="l" rtl="0">
              <a:spcBef>
                <a:spcPts val="0"/>
              </a:spcBef>
              <a:spcAft>
                <a:spcPts val="0"/>
              </a:spcAft>
              <a:buClr>
                <a:srgbClr val="AFB4BA"/>
              </a:buClr>
              <a:buSzPts val="1800"/>
              <a:buFont typeface="Arial Narrow"/>
              <a:buNone/>
            </a:pPr>
            <a:r>
              <a:rPr lang="en-US" sz="1800">
                <a:solidFill>
                  <a:srgbClr val="AFB4BA"/>
                </a:solidFill>
                <a:latin typeface="Arial Narrow"/>
                <a:ea typeface="Arial Narrow"/>
                <a:cs typeface="Arial Narrow"/>
                <a:sym typeface="Arial Narrow"/>
              </a:rPr>
              <a:t>ITC becomes a Faculty of the University of Twente</a:t>
            </a:r>
            <a:endParaRPr/>
          </a:p>
          <a:p>
            <a:pPr marL="0" marR="0" lvl="0" indent="0" algn="l" rtl="0">
              <a:spcBef>
                <a:spcPts val="0"/>
              </a:spcBef>
              <a:spcAft>
                <a:spcPts val="0"/>
              </a:spcAft>
              <a:buClr>
                <a:schemeClr val="dk1"/>
              </a:buClr>
              <a:buSzPts val="1800"/>
              <a:buFont typeface="Arial Narrow"/>
              <a:buNone/>
            </a:pPr>
            <a:endParaRPr sz="1800">
              <a:solidFill>
                <a:srgbClr val="AFB4BA"/>
              </a:solidFill>
              <a:latin typeface="Arial Narrow"/>
              <a:ea typeface="Arial Narrow"/>
              <a:cs typeface="Arial Narrow"/>
              <a:sym typeface="Arial Narrow"/>
            </a:endParaRPr>
          </a:p>
          <a:p>
            <a:pPr marL="0" marR="0" lvl="0" indent="0" algn="l" rtl="0">
              <a:spcBef>
                <a:spcPts val="0"/>
              </a:spcBef>
              <a:spcAft>
                <a:spcPts val="0"/>
              </a:spcAft>
              <a:buClr>
                <a:schemeClr val="dk1"/>
              </a:buClr>
              <a:buSzPts val="1800"/>
              <a:buFont typeface="Arial Narrow"/>
              <a:buNone/>
            </a:pPr>
            <a:endParaRPr sz="1800">
              <a:solidFill>
                <a:schemeClr val="lt1"/>
              </a:solidFill>
              <a:latin typeface="Arial Narrow"/>
              <a:ea typeface="Arial Narrow"/>
              <a:cs typeface="Arial Narrow"/>
              <a:sym typeface="Arial Narrow"/>
            </a:endParaRPr>
          </a:p>
        </p:txBody>
      </p:sp>
      <p:sp>
        <p:nvSpPr>
          <p:cNvPr id="295" name="Google Shape;295;p16"/>
          <p:cNvSpPr txBox="1"/>
          <p:nvPr/>
        </p:nvSpPr>
        <p:spPr>
          <a:xfrm>
            <a:off x="9963300" y="1841117"/>
            <a:ext cx="2057180"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000"/>
              <a:buFont typeface="Arial Narrow"/>
              <a:buNone/>
            </a:pPr>
            <a:br>
              <a:rPr lang="en-US" sz="2000">
                <a:solidFill>
                  <a:schemeClr val="lt1"/>
                </a:solidFill>
                <a:latin typeface="Arial Narrow"/>
                <a:ea typeface="Arial Narrow"/>
                <a:cs typeface="Arial Narrow"/>
                <a:sym typeface="Arial Narrow"/>
              </a:rPr>
            </a:br>
            <a:r>
              <a:rPr lang="en-US" sz="2800" b="1">
                <a:solidFill>
                  <a:srgbClr val="736868"/>
                </a:solidFill>
                <a:latin typeface="Arial Narrow"/>
                <a:ea typeface="Arial Narrow"/>
                <a:cs typeface="Arial Narrow"/>
                <a:sym typeface="Arial Narrow"/>
              </a:rPr>
              <a:t>2023</a:t>
            </a:r>
            <a:endParaRPr sz="2000" b="1">
              <a:solidFill>
                <a:srgbClr val="AFB4BA"/>
              </a:solidFill>
              <a:latin typeface="Arial Narrow"/>
              <a:ea typeface="Arial Narrow"/>
              <a:cs typeface="Arial Narrow"/>
              <a:sym typeface="Arial Narrow"/>
            </a:endParaRPr>
          </a:p>
          <a:p>
            <a:pPr marL="0" marR="0" lvl="0" indent="0" algn="l" rtl="0">
              <a:spcBef>
                <a:spcPts val="0"/>
              </a:spcBef>
              <a:spcAft>
                <a:spcPts val="0"/>
              </a:spcAft>
              <a:buClr>
                <a:srgbClr val="AFB4BA"/>
              </a:buClr>
              <a:buSzPts val="1800"/>
              <a:buFont typeface="Arial Narrow"/>
              <a:buNone/>
            </a:pPr>
            <a:r>
              <a:rPr lang="en-US" sz="1800">
                <a:solidFill>
                  <a:srgbClr val="AFB4BA"/>
                </a:solidFill>
                <a:latin typeface="Arial Narrow"/>
                <a:ea typeface="Arial Narrow"/>
                <a:cs typeface="Arial Narrow"/>
                <a:sym typeface="Arial Narrow"/>
              </a:rPr>
              <a:t>ITC moves to University of Twente’s </a:t>
            </a:r>
            <a:endParaRPr/>
          </a:p>
          <a:p>
            <a:pPr marL="0" marR="0" lvl="0" indent="0" algn="l" rtl="0">
              <a:spcBef>
                <a:spcPts val="0"/>
              </a:spcBef>
              <a:spcAft>
                <a:spcPts val="0"/>
              </a:spcAft>
              <a:buClr>
                <a:srgbClr val="AFB4BA"/>
              </a:buClr>
              <a:buSzPts val="1800"/>
              <a:buFont typeface="Arial Narrow"/>
              <a:buNone/>
            </a:pPr>
            <a:r>
              <a:rPr lang="en-US" sz="1800">
                <a:solidFill>
                  <a:srgbClr val="AFB4BA"/>
                </a:solidFill>
                <a:latin typeface="Arial Narrow"/>
                <a:ea typeface="Arial Narrow"/>
                <a:cs typeface="Arial Narrow"/>
                <a:sym typeface="Arial Narrow"/>
              </a:rPr>
              <a:t>campus</a:t>
            </a:r>
            <a:endParaRPr/>
          </a:p>
          <a:p>
            <a:pPr marL="0" marR="0" lvl="0" indent="0" algn="l" rtl="0">
              <a:spcBef>
                <a:spcPts val="0"/>
              </a:spcBef>
              <a:spcAft>
                <a:spcPts val="0"/>
              </a:spcAft>
              <a:buClr>
                <a:schemeClr val="dk1"/>
              </a:buClr>
              <a:buSzPts val="1800"/>
              <a:buFont typeface="Arial Narrow"/>
              <a:buNone/>
            </a:pPr>
            <a:endParaRPr sz="1800">
              <a:solidFill>
                <a:srgbClr val="AFB4BA"/>
              </a:solidFill>
              <a:latin typeface="Arial Narrow"/>
              <a:ea typeface="Arial Narrow"/>
              <a:cs typeface="Arial Narrow"/>
              <a:sym typeface="Arial Narrow"/>
            </a:endParaRPr>
          </a:p>
          <a:p>
            <a:pPr marL="0" marR="0" lvl="0" indent="0" algn="l" rtl="0">
              <a:spcBef>
                <a:spcPts val="0"/>
              </a:spcBef>
              <a:spcAft>
                <a:spcPts val="0"/>
              </a:spcAft>
              <a:buClr>
                <a:schemeClr val="dk1"/>
              </a:buClr>
              <a:buSzPts val="1800"/>
              <a:buFont typeface="Arial Narrow"/>
              <a:buNone/>
            </a:pPr>
            <a:endParaRPr sz="1800">
              <a:solidFill>
                <a:schemeClr val="lt1"/>
              </a:solidFill>
              <a:latin typeface="Arial Narrow"/>
              <a:ea typeface="Arial Narrow"/>
              <a:cs typeface="Arial Narrow"/>
              <a:sym typeface="Arial Narrow"/>
            </a:endParaRPr>
          </a:p>
        </p:txBody>
      </p:sp>
      <p:pic>
        <p:nvPicPr>
          <p:cNvPr id="296" name="Google Shape;296;p16" descr="Afbeelding met tekst&#10;&#10;Automatisch gegenereerde beschrijving"/>
          <p:cNvPicPr preferRelativeResize="0"/>
          <p:nvPr/>
        </p:nvPicPr>
        <p:blipFill rotWithShape="1">
          <a:blip r:embed="rId7">
            <a:alphaModFix/>
          </a:blip>
          <a:srcRect/>
          <a:stretch/>
        </p:blipFill>
        <p:spPr>
          <a:xfrm>
            <a:off x="9301879" y="5791200"/>
            <a:ext cx="2342929" cy="734144"/>
          </a:xfrm>
          <a:prstGeom prst="rect">
            <a:avLst/>
          </a:prstGeom>
          <a:noFill/>
          <a:ln>
            <a:noFill/>
          </a:ln>
        </p:spPr>
      </p:pic>
      <p:pic>
        <p:nvPicPr>
          <p:cNvPr id="297" name="Google Shape;297;p16"/>
          <p:cNvPicPr preferRelativeResize="0"/>
          <p:nvPr/>
        </p:nvPicPr>
        <p:blipFill rotWithShape="1">
          <a:blip r:embed="rId8">
            <a:alphaModFix/>
          </a:blip>
          <a:srcRect/>
          <a:stretch/>
        </p:blipFill>
        <p:spPr>
          <a:xfrm>
            <a:off x="9074589" y="3675312"/>
            <a:ext cx="3129065" cy="16829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17"/>
          <p:cNvPicPr preferRelativeResize="0"/>
          <p:nvPr/>
        </p:nvPicPr>
        <p:blipFill rotWithShape="1">
          <a:blip r:embed="rId3">
            <a:alphaModFix/>
          </a:blip>
          <a:srcRect/>
          <a:stretch/>
        </p:blipFill>
        <p:spPr>
          <a:xfrm rot="-4617358">
            <a:off x="1933503" y="-6275846"/>
            <a:ext cx="9475594" cy="18203754"/>
          </a:xfrm>
          <a:prstGeom prst="rect">
            <a:avLst/>
          </a:prstGeom>
          <a:noFill/>
          <a:ln>
            <a:noFill/>
          </a:ln>
        </p:spPr>
      </p:pic>
      <p:pic>
        <p:nvPicPr>
          <p:cNvPr id="303" name="Google Shape;303;p17" title="Faculty Geo-Information Science and Earth Observation (ITC) | University of Twente - An introduction"/>
          <p:cNvPicPr preferRelativeResize="0"/>
          <p:nvPr/>
        </p:nvPicPr>
        <p:blipFill rotWithShape="1">
          <a:blip r:embed="rId4">
            <a:alphaModFix/>
          </a:blip>
          <a:srcRect/>
          <a:stretch/>
        </p:blipFill>
        <p:spPr>
          <a:xfrm>
            <a:off x="2999656" y="1412776"/>
            <a:ext cx="6499837" cy="3672408"/>
          </a:xfrm>
          <a:prstGeom prst="rect">
            <a:avLst/>
          </a:prstGeom>
          <a:noFill/>
          <a:ln>
            <a:noFill/>
          </a:ln>
        </p:spPr>
      </p:pic>
      <p:pic>
        <p:nvPicPr>
          <p:cNvPr id="304" name="Google Shape;304;p17" descr="Afbeelding met tekst&#10;&#10;Automatisch gegenereerde beschrijving"/>
          <p:cNvPicPr preferRelativeResize="0"/>
          <p:nvPr/>
        </p:nvPicPr>
        <p:blipFill rotWithShape="1">
          <a:blip r:embed="rId5">
            <a:alphaModFix/>
          </a:blip>
          <a:srcRect/>
          <a:stretch/>
        </p:blipFill>
        <p:spPr>
          <a:xfrm>
            <a:off x="9332603" y="5811388"/>
            <a:ext cx="2310183" cy="7238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1"/>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8"/>
          <p:cNvSpPr txBox="1"/>
          <p:nvPr/>
        </p:nvSpPr>
        <p:spPr>
          <a:xfrm>
            <a:off x="623393" y="548680"/>
            <a:ext cx="4572000" cy="972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3600"/>
              <a:buFont typeface="Arial Narrow"/>
              <a:buNone/>
            </a:pPr>
            <a:r>
              <a:rPr lang="en-US" sz="3600" b="1" i="0" cap="none">
                <a:solidFill>
                  <a:schemeClr val="dk1"/>
                </a:solidFill>
                <a:latin typeface="Arial Narrow"/>
                <a:ea typeface="Arial Narrow"/>
                <a:cs typeface="Arial Narrow"/>
                <a:sym typeface="Arial Narrow"/>
              </a:rPr>
              <a:t>OUR </a:t>
            </a:r>
            <a:r>
              <a:rPr lang="en-US" sz="3600" b="1" i="0" cap="none">
                <a:solidFill>
                  <a:srgbClr val="00B050"/>
                </a:solidFill>
                <a:latin typeface="Arial Narrow"/>
                <a:ea typeface="Arial Narrow"/>
                <a:cs typeface="Arial Narrow"/>
                <a:sym typeface="Arial Narrow"/>
              </a:rPr>
              <a:t>MISSION</a:t>
            </a:r>
            <a:endParaRPr sz="3600" b="1" i="0" cap="none">
              <a:solidFill>
                <a:schemeClr val="dk1"/>
              </a:solidFill>
              <a:latin typeface="Arial Narrow"/>
              <a:ea typeface="Arial Narrow"/>
              <a:cs typeface="Arial Narrow"/>
              <a:sym typeface="Arial Narrow"/>
            </a:endParaRPr>
          </a:p>
        </p:txBody>
      </p:sp>
      <p:sp>
        <p:nvSpPr>
          <p:cNvPr id="310" name="Google Shape;310;p18"/>
          <p:cNvSpPr txBox="1"/>
          <p:nvPr/>
        </p:nvSpPr>
        <p:spPr>
          <a:xfrm>
            <a:off x="623393" y="1324124"/>
            <a:ext cx="4680519" cy="1355499"/>
          </a:xfrm>
          <a:prstGeom prst="rect">
            <a:avLst/>
          </a:prstGeom>
          <a:noFill/>
          <a:ln>
            <a:noFill/>
          </a:ln>
        </p:spPr>
        <p:txBody>
          <a:bodyPr spcFirstLastPara="1" wrap="square" lIns="91425" tIns="45700" rIns="91425" bIns="45700" anchor="t" anchorCtr="0">
            <a:spAutoFit/>
          </a:bodyPr>
          <a:lstStyle/>
          <a:p>
            <a:pPr marL="0" marR="0" lvl="0" indent="0" algn="l" rtl="0">
              <a:lnSpc>
                <a:spcPct val="138888"/>
              </a:lnSpc>
              <a:spcBef>
                <a:spcPts val="0"/>
              </a:spcBef>
              <a:spcAft>
                <a:spcPts val="0"/>
              </a:spcAft>
              <a:buClr>
                <a:srgbClr val="000000"/>
              </a:buClr>
              <a:buSzPts val="1800"/>
              <a:buFont typeface="Noto Sans Symbols"/>
              <a:buNone/>
            </a:pPr>
            <a:r>
              <a:rPr lang="en-US" sz="1800" b="0" i="0" u="none" strike="noStrike" cap="none">
                <a:solidFill>
                  <a:srgbClr val="000000"/>
                </a:solidFill>
                <a:latin typeface="Arial Narrow"/>
                <a:ea typeface="Arial Narrow"/>
                <a:cs typeface="Arial Narrow"/>
                <a:sym typeface="Arial Narrow"/>
              </a:rPr>
              <a:t>Capacity development is our </a:t>
            </a:r>
            <a:r>
              <a:rPr lang="en-US" sz="1800" b="1" i="0" u="none" strike="noStrike" cap="none">
                <a:solidFill>
                  <a:srgbClr val="00B050"/>
                </a:solidFill>
                <a:latin typeface="Arial Narrow"/>
                <a:ea typeface="Arial Narrow"/>
                <a:cs typeface="Arial Narrow"/>
                <a:sym typeface="Arial Narrow"/>
              </a:rPr>
              <a:t>mission</a:t>
            </a:r>
            <a:r>
              <a:rPr lang="en-US" sz="1800" b="0" i="0" u="none" strike="noStrike" cap="none">
                <a:solidFill>
                  <a:srgbClr val="000000"/>
                </a:solidFill>
                <a:latin typeface="Arial Narrow"/>
                <a:ea typeface="Arial Narrow"/>
                <a:cs typeface="Arial Narrow"/>
                <a:sym typeface="Arial Narrow"/>
              </a:rPr>
              <a:t>, where we apply share and facilitate the effective use of knowledge and tools for tackling global wicked problems.</a:t>
            </a:r>
            <a:endParaRPr/>
          </a:p>
        </p:txBody>
      </p:sp>
      <p:pic>
        <p:nvPicPr>
          <p:cNvPr id="311" name="Google Shape;311;p18"/>
          <p:cNvPicPr preferRelativeResize="0"/>
          <p:nvPr/>
        </p:nvPicPr>
        <p:blipFill rotWithShape="1">
          <a:blip r:embed="rId3">
            <a:alphaModFix/>
          </a:blip>
          <a:srcRect/>
          <a:stretch/>
        </p:blipFill>
        <p:spPr>
          <a:xfrm>
            <a:off x="6063483" y="0"/>
            <a:ext cx="6128517" cy="6858000"/>
          </a:xfrm>
          <a:prstGeom prst="rect">
            <a:avLst/>
          </a:prstGeom>
          <a:noFill/>
          <a:ln>
            <a:noFill/>
          </a:ln>
        </p:spPr>
      </p:pic>
      <p:pic>
        <p:nvPicPr>
          <p:cNvPr id="312" name="Google Shape;312;p18" descr="A picture containing drawing&#10;&#10;Description automatically generated"/>
          <p:cNvPicPr preferRelativeResize="0"/>
          <p:nvPr/>
        </p:nvPicPr>
        <p:blipFill rotWithShape="1">
          <a:blip r:embed="rId4">
            <a:alphaModFix/>
          </a:blip>
          <a:srcRect/>
          <a:stretch/>
        </p:blipFill>
        <p:spPr>
          <a:xfrm>
            <a:off x="9394825" y="5819796"/>
            <a:ext cx="2187575" cy="628664"/>
          </a:xfrm>
          <a:prstGeom prst="rect">
            <a:avLst/>
          </a:prstGeom>
          <a:noFill/>
          <a:ln>
            <a:noFill/>
          </a:ln>
        </p:spPr>
      </p:pic>
      <p:sp>
        <p:nvSpPr>
          <p:cNvPr id="313" name="Google Shape;313;p18"/>
          <p:cNvSpPr txBox="1"/>
          <p:nvPr/>
        </p:nvSpPr>
        <p:spPr>
          <a:xfrm>
            <a:off x="623393" y="3253980"/>
            <a:ext cx="4572000" cy="972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3600"/>
              <a:buFont typeface="Arial Narrow"/>
              <a:buNone/>
            </a:pPr>
            <a:r>
              <a:rPr lang="en-US" sz="3600" b="1" i="0" cap="none">
                <a:solidFill>
                  <a:schemeClr val="dk1"/>
                </a:solidFill>
                <a:latin typeface="Arial Narrow"/>
                <a:ea typeface="Arial Narrow"/>
                <a:cs typeface="Arial Narrow"/>
                <a:sym typeface="Arial Narrow"/>
              </a:rPr>
              <a:t>OUR </a:t>
            </a:r>
            <a:r>
              <a:rPr lang="en-US" sz="3600" b="1" i="0" cap="none">
                <a:solidFill>
                  <a:srgbClr val="00B050"/>
                </a:solidFill>
                <a:latin typeface="Arial Narrow"/>
                <a:ea typeface="Arial Narrow"/>
                <a:cs typeface="Arial Narrow"/>
                <a:sym typeface="Arial Narrow"/>
              </a:rPr>
              <a:t>VISION</a:t>
            </a:r>
            <a:endParaRPr sz="3600" b="1" i="0" cap="none">
              <a:solidFill>
                <a:schemeClr val="dk1"/>
              </a:solidFill>
              <a:latin typeface="Arial Narrow"/>
              <a:ea typeface="Arial Narrow"/>
              <a:cs typeface="Arial Narrow"/>
              <a:sym typeface="Arial Narrow"/>
            </a:endParaRPr>
          </a:p>
        </p:txBody>
      </p:sp>
      <p:sp>
        <p:nvSpPr>
          <p:cNvPr id="314" name="Google Shape;314;p18"/>
          <p:cNvSpPr txBox="1"/>
          <p:nvPr/>
        </p:nvSpPr>
        <p:spPr>
          <a:xfrm>
            <a:off x="623393" y="4219924"/>
            <a:ext cx="4680519" cy="2307876"/>
          </a:xfrm>
          <a:prstGeom prst="rect">
            <a:avLst/>
          </a:prstGeom>
          <a:noFill/>
          <a:ln>
            <a:noFill/>
          </a:ln>
        </p:spPr>
        <p:txBody>
          <a:bodyPr spcFirstLastPara="1" wrap="square" lIns="91425" tIns="45700" rIns="91425" bIns="45700" anchor="t" anchorCtr="0">
            <a:spAutoFit/>
          </a:bodyPr>
          <a:lstStyle/>
          <a:p>
            <a:pPr marL="0" marR="0" lvl="0" indent="0" algn="l" rtl="0">
              <a:lnSpc>
                <a:spcPct val="138888"/>
              </a:lnSpc>
              <a:spcBef>
                <a:spcPts val="0"/>
              </a:spcBef>
              <a:spcAft>
                <a:spcPts val="0"/>
              </a:spcAft>
              <a:buClr>
                <a:srgbClr val="000000"/>
              </a:buClr>
              <a:buSzPts val="1800"/>
              <a:buFont typeface="Noto Sans Symbols"/>
              <a:buNone/>
            </a:pPr>
            <a:r>
              <a:rPr lang="en-US" sz="1800" b="0" i="0" u="none" strike="noStrike" cap="none">
                <a:solidFill>
                  <a:srgbClr val="000000"/>
                </a:solidFill>
                <a:latin typeface="Arial Narrow"/>
                <a:ea typeface="Arial Narrow"/>
                <a:cs typeface="Arial Narrow"/>
                <a:sym typeface="Arial Narrow"/>
              </a:rPr>
              <a:t>Our </a:t>
            </a:r>
            <a:r>
              <a:rPr lang="en-US" sz="1800" b="1" i="0" u="none" strike="noStrike" cap="none">
                <a:solidFill>
                  <a:srgbClr val="00B050"/>
                </a:solidFill>
                <a:latin typeface="Arial Narrow"/>
                <a:ea typeface="Arial Narrow"/>
                <a:cs typeface="Arial Narrow"/>
                <a:sym typeface="Arial Narrow"/>
              </a:rPr>
              <a:t>vision</a:t>
            </a:r>
            <a:r>
              <a:rPr lang="en-US" sz="1800" b="0" i="0" u="none" strike="noStrike" cap="none">
                <a:solidFill>
                  <a:srgbClr val="000000"/>
                </a:solidFill>
                <a:latin typeface="Arial Narrow"/>
                <a:ea typeface="Arial Narrow"/>
                <a:cs typeface="Arial Narrow"/>
                <a:sym typeface="Arial Narrow"/>
              </a:rPr>
              <a:t> is of a world in which researchers, educators and students collaborate across disciplinary and geographic divides with governmental and non-governmental organisations, institutes, businesses and local populations to surmount today’s complex global challenges and to contribute to sustainable, fair, digital societies.</a:t>
            </a:r>
            <a:endParaRPr sz="1800" b="0" i="0" u="none" strike="noStrike" cap="none">
              <a:solidFill>
                <a:srgbClr val="000000"/>
              </a:solidFill>
              <a:latin typeface="Arial Narrow"/>
              <a:ea typeface="Arial Narrow"/>
              <a:cs typeface="Arial Narrow"/>
              <a:sym typeface="Arial Narrow"/>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
          <p:cNvPicPr preferRelativeResize="0"/>
          <p:nvPr/>
        </p:nvPicPr>
        <p:blipFill rotWithShape="1">
          <a:blip r:embed="rId3">
            <a:alphaModFix/>
          </a:blip>
          <a:srcRect/>
          <a:stretch/>
        </p:blipFill>
        <p:spPr>
          <a:xfrm>
            <a:off x="9891" y="25400"/>
            <a:ext cx="12182109" cy="6858000"/>
          </a:xfrm>
          <a:prstGeom prst="rect">
            <a:avLst/>
          </a:prstGeom>
          <a:noFill/>
          <a:ln>
            <a:noFill/>
          </a:ln>
        </p:spPr>
      </p:pic>
      <p:sp>
        <p:nvSpPr>
          <p:cNvPr id="145" name="Google Shape;145;p2"/>
          <p:cNvSpPr txBox="1"/>
          <p:nvPr/>
        </p:nvSpPr>
        <p:spPr>
          <a:xfrm>
            <a:off x="756000" y="755999"/>
            <a:ext cx="5435250" cy="972000"/>
          </a:xfrm>
          <a:prstGeom prst="rect">
            <a:avLst/>
          </a:prstGeom>
          <a:noFill/>
          <a:ln>
            <a:noFill/>
          </a:ln>
        </p:spPr>
        <p:txBody>
          <a:bodyPr spcFirstLastPara="1" wrap="square" lIns="0" tIns="0" rIns="0" bIns="0" anchor="t" anchorCtr="0">
            <a:noAutofit/>
          </a:bodyPr>
          <a:lstStyle/>
          <a:p>
            <a:pPr marL="0" marR="0" lvl="0" indent="0" algn="l" rtl="0">
              <a:lnSpc>
                <a:spcPct val="108333"/>
              </a:lnSpc>
              <a:spcBef>
                <a:spcPts val="0"/>
              </a:spcBef>
              <a:spcAft>
                <a:spcPts val="0"/>
              </a:spcAft>
              <a:buClr>
                <a:srgbClr val="231F20"/>
              </a:buClr>
              <a:buSzPts val="3600"/>
              <a:buFont typeface="Arial Narrow"/>
              <a:buNone/>
            </a:pPr>
            <a:r>
              <a:rPr lang="en-US" sz="3600" b="1" i="0" u="none" strike="noStrike" cap="none">
                <a:solidFill>
                  <a:srgbClr val="231F20"/>
                </a:solidFill>
                <a:latin typeface="Arial Narrow"/>
                <a:ea typeface="Arial Narrow"/>
                <a:cs typeface="Arial Narrow"/>
                <a:sym typeface="Arial Narrow"/>
              </a:rPr>
              <a:t>IN THIS PRESENTATION</a:t>
            </a:r>
            <a:endParaRPr sz="3600" b="1" i="0" u="none" strike="noStrike" cap="none">
              <a:solidFill>
                <a:srgbClr val="231F20"/>
              </a:solidFill>
              <a:latin typeface="Arial Narrow"/>
              <a:ea typeface="Arial Narrow"/>
              <a:cs typeface="Arial Narrow"/>
              <a:sym typeface="Arial Narrow"/>
            </a:endParaRPr>
          </a:p>
        </p:txBody>
      </p:sp>
      <p:sp>
        <p:nvSpPr>
          <p:cNvPr id="146" name="Google Shape;146;p2"/>
          <p:cNvSpPr txBox="1"/>
          <p:nvPr/>
        </p:nvSpPr>
        <p:spPr>
          <a:xfrm>
            <a:off x="6564000" y="755999"/>
            <a:ext cx="523721" cy="467999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Arial Narrow"/>
              <a:buNone/>
            </a:pPr>
            <a:r>
              <a:rPr lang="en-US" sz="2000" b="0" i="0" u="none" strike="noStrike" cap="none">
                <a:solidFill>
                  <a:srgbClr val="231F20"/>
                </a:solidFill>
                <a:latin typeface="Arial Narrow"/>
                <a:ea typeface="Arial Narrow"/>
                <a:cs typeface="Arial Narrow"/>
                <a:sym typeface="Arial Narrow"/>
              </a:rPr>
              <a:t>01.</a:t>
            </a:r>
            <a:endParaRPr/>
          </a:p>
          <a:p>
            <a:pPr marL="0" marR="0" lvl="0" indent="0" algn="l" rtl="0">
              <a:lnSpc>
                <a:spcPct val="100000"/>
              </a:lnSpc>
              <a:spcBef>
                <a:spcPts val="0"/>
              </a:spcBef>
              <a:spcAft>
                <a:spcPts val="0"/>
              </a:spcAft>
              <a:buClr>
                <a:schemeClr val="dk1"/>
              </a:buClr>
              <a:buSzPts val="2000"/>
              <a:buFont typeface="Arial Narrow"/>
              <a:buNone/>
            </a:pPr>
            <a:endParaRPr sz="2000" b="0" i="0" u="none" strike="noStrike" cap="none">
              <a:solidFill>
                <a:srgbClr val="231F2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231F20"/>
              </a:buClr>
              <a:buSzPts val="2000"/>
              <a:buFont typeface="Arial Narrow"/>
              <a:buNone/>
            </a:pPr>
            <a:r>
              <a:rPr lang="en-US" sz="2000" b="0" i="0" u="none" strike="noStrike" cap="none">
                <a:solidFill>
                  <a:srgbClr val="231F20"/>
                </a:solidFill>
                <a:latin typeface="Arial Narrow"/>
                <a:ea typeface="Arial Narrow"/>
                <a:cs typeface="Arial Narrow"/>
                <a:sym typeface="Arial Narrow"/>
              </a:rPr>
              <a:t>02.</a:t>
            </a:r>
            <a:endParaRPr/>
          </a:p>
          <a:p>
            <a:pPr marL="0" marR="0" lvl="0" indent="0" algn="l" rtl="0">
              <a:lnSpc>
                <a:spcPct val="100000"/>
              </a:lnSpc>
              <a:spcBef>
                <a:spcPts val="0"/>
              </a:spcBef>
              <a:spcAft>
                <a:spcPts val="0"/>
              </a:spcAft>
              <a:buClr>
                <a:schemeClr val="dk1"/>
              </a:buClr>
              <a:buSzPts val="2000"/>
              <a:buFont typeface="Arial Narrow"/>
              <a:buNone/>
            </a:pPr>
            <a:endParaRPr sz="2000" b="0" i="0" u="none" strike="noStrike" cap="none">
              <a:solidFill>
                <a:srgbClr val="231F2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231F20"/>
              </a:buClr>
              <a:buSzPts val="2000"/>
              <a:buFont typeface="Arial Narrow"/>
              <a:buNone/>
            </a:pPr>
            <a:r>
              <a:rPr lang="en-US" sz="2000" b="0" i="0" u="none" strike="noStrike" cap="none">
                <a:solidFill>
                  <a:srgbClr val="231F20"/>
                </a:solidFill>
                <a:latin typeface="Arial Narrow"/>
                <a:ea typeface="Arial Narrow"/>
                <a:cs typeface="Arial Narrow"/>
                <a:sym typeface="Arial Narrow"/>
              </a:rPr>
              <a:t>03.</a:t>
            </a:r>
            <a:endParaRPr/>
          </a:p>
          <a:p>
            <a:pPr marL="0" marR="0" lvl="0" indent="0" algn="l" rtl="0">
              <a:lnSpc>
                <a:spcPct val="100000"/>
              </a:lnSpc>
              <a:spcBef>
                <a:spcPts val="0"/>
              </a:spcBef>
              <a:spcAft>
                <a:spcPts val="0"/>
              </a:spcAft>
              <a:buClr>
                <a:schemeClr val="dk1"/>
              </a:buClr>
              <a:buSzPts val="2000"/>
              <a:buFont typeface="Arial Narrow"/>
              <a:buNone/>
            </a:pPr>
            <a:endParaRPr sz="2000" b="0" i="0" u="none" strike="noStrike" cap="none">
              <a:solidFill>
                <a:srgbClr val="231F2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231F20"/>
              </a:buClr>
              <a:buSzPts val="2000"/>
              <a:buFont typeface="Arial Narrow"/>
              <a:buNone/>
            </a:pPr>
            <a:r>
              <a:rPr lang="en-US" sz="2000" b="0" i="0" u="none" strike="noStrike" cap="none">
                <a:solidFill>
                  <a:srgbClr val="231F20"/>
                </a:solidFill>
                <a:latin typeface="Arial Narrow"/>
                <a:ea typeface="Arial Narrow"/>
                <a:cs typeface="Arial Narrow"/>
                <a:sym typeface="Arial Narrow"/>
              </a:rPr>
              <a:t>04.</a:t>
            </a:r>
            <a:endParaRPr/>
          </a:p>
          <a:p>
            <a:pPr marL="0" marR="0" lvl="0" indent="0" algn="l" rtl="0">
              <a:lnSpc>
                <a:spcPct val="100000"/>
              </a:lnSpc>
              <a:spcBef>
                <a:spcPts val="0"/>
              </a:spcBef>
              <a:spcAft>
                <a:spcPts val="0"/>
              </a:spcAft>
              <a:buClr>
                <a:schemeClr val="dk1"/>
              </a:buClr>
              <a:buSzPts val="2000"/>
              <a:buFont typeface="Arial Narrow"/>
              <a:buNone/>
            </a:pPr>
            <a:endParaRPr sz="2000" b="0" i="0" u="none" strike="noStrike" cap="none">
              <a:solidFill>
                <a:srgbClr val="231F2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231F20"/>
              </a:buClr>
              <a:buSzPts val="2000"/>
              <a:buFont typeface="Arial Narrow"/>
              <a:buNone/>
            </a:pPr>
            <a:r>
              <a:rPr lang="en-US" sz="2000" b="0" i="0" u="none" strike="noStrike" cap="none">
                <a:solidFill>
                  <a:srgbClr val="231F20"/>
                </a:solidFill>
                <a:latin typeface="Arial Narrow"/>
                <a:ea typeface="Arial Narrow"/>
                <a:cs typeface="Arial Narrow"/>
                <a:sym typeface="Arial Narrow"/>
              </a:rPr>
              <a:t>05.</a:t>
            </a:r>
            <a:endParaRPr/>
          </a:p>
          <a:p>
            <a:pPr marL="0" marR="0" lvl="0" indent="0" algn="l" rtl="0">
              <a:lnSpc>
                <a:spcPct val="100000"/>
              </a:lnSpc>
              <a:spcBef>
                <a:spcPts val="0"/>
              </a:spcBef>
              <a:spcAft>
                <a:spcPts val="0"/>
              </a:spcAft>
              <a:buClr>
                <a:schemeClr val="dk1"/>
              </a:buClr>
              <a:buSzPts val="2000"/>
              <a:buFont typeface="Arial Narrow"/>
              <a:buNone/>
            </a:pPr>
            <a:endParaRPr sz="2000" b="0" i="0" u="none" strike="noStrike" cap="none">
              <a:solidFill>
                <a:srgbClr val="231F2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231F20"/>
              </a:buClr>
              <a:buSzPts val="2000"/>
              <a:buFont typeface="Arial Narrow"/>
              <a:buNone/>
            </a:pPr>
            <a:r>
              <a:rPr lang="en-US" sz="2000" b="0" i="0" u="none" strike="noStrike" cap="none">
                <a:solidFill>
                  <a:srgbClr val="231F20"/>
                </a:solidFill>
                <a:latin typeface="Arial Narrow"/>
                <a:ea typeface="Arial Narrow"/>
                <a:cs typeface="Arial Narrow"/>
                <a:sym typeface="Arial Narrow"/>
              </a:rPr>
              <a:t>06.</a:t>
            </a:r>
            <a:endParaRPr/>
          </a:p>
          <a:p>
            <a:pPr marL="0" marR="0" lvl="0" indent="0" algn="l" rtl="0">
              <a:lnSpc>
                <a:spcPct val="100000"/>
              </a:lnSpc>
              <a:spcBef>
                <a:spcPts val="0"/>
              </a:spcBef>
              <a:spcAft>
                <a:spcPts val="0"/>
              </a:spcAft>
              <a:buClr>
                <a:schemeClr val="dk1"/>
              </a:buClr>
              <a:buSzPts val="2000"/>
              <a:buFont typeface="Arial Narrow"/>
              <a:buNone/>
            </a:pPr>
            <a:endParaRPr sz="2000" b="0" i="0" u="none" strike="noStrike" cap="none">
              <a:solidFill>
                <a:srgbClr val="231F20"/>
              </a:solidFill>
              <a:latin typeface="Arial Narrow"/>
              <a:ea typeface="Arial Narrow"/>
              <a:cs typeface="Arial Narrow"/>
              <a:sym typeface="Arial Narrow"/>
            </a:endParaRPr>
          </a:p>
        </p:txBody>
      </p:sp>
      <p:sp>
        <p:nvSpPr>
          <p:cNvPr id="147" name="Google Shape;147;p2"/>
          <p:cNvSpPr txBox="1"/>
          <p:nvPr/>
        </p:nvSpPr>
        <p:spPr>
          <a:xfrm>
            <a:off x="7285383" y="755998"/>
            <a:ext cx="4516092" cy="467999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Arial Narrow"/>
              <a:buNone/>
            </a:pPr>
            <a:r>
              <a:rPr lang="en-US" sz="2000" b="0" i="0" u="none" strike="noStrike" cap="none">
                <a:solidFill>
                  <a:srgbClr val="231F20"/>
                </a:solidFill>
                <a:latin typeface="Arial Narrow"/>
                <a:ea typeface="Arial Narrow"/>
                <a:cs typeface="Arial Narrow"/>
                <a:sym typeface="Arial Narrow"/>
              </a:rPr>
              <a:t>Studying in the Netherlands</a:t>
            </a:r>
            <a:endParaRPr/>
          </a:p>
          <a:p>
            <a:pPr marL="0" marR="0" lvl="0" indent="0" algn="l" rtl="0">
              <a:lnSpc>
                <a:spcPct val="100000"/>
              </a:lnSpc>
              <a:spcBef>
                <a:spcPts val="0"/>
              </a:spcBef>
              <a:spcAft>
                <a:spcPts val="0"/>
              </a:spcAft>
              <a:buClr>
                <a:schemeClr val="dk1"/>
              </a:buClr>
              <a:buSzPts val="2000"/>
              <a:buFont typeface="Arial Narrow"/>
              <a:buNone/>
            </a:pPr>
            <a:endParaRPr sz="2000" b="0" i="0" u="none" strike="noStrike" cap="none">
              <a:solidFill>
                <a:srgbClr val="231F2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231F20"/>
              </a:buClr>
              <a:buSzPts val="2000"/>
              <a:buFont typeface="Arial Narrow"/>
              <a:buNone/>
            </a:pPr>
            <a:r>
              <a:rPr lang="en-US" sz="2000" b="0" i="0" u="none" strike="noStrike" cap="none">
                <a:solidFill>
                  <a:srgbClr val="231F20"/>
                </a:solidFill>
                <a:latin typeface="Arial Narrow"/>
                <a:ea typeface="Arial Narrow"/>
                <a:cs typeface="Arial Narrow"/>
                <a:sym typeface="Arial Narrow"/>
              </a:rPr>
              <a:t>The University of Twente</a:t>
            </a:r>
            <a:endParaRPr/>
          </a:p>
          <a:p>
            <a:pPr marL="0" marR="0" lvl="0" indent="0" algn="l" rtl="0">
              <a:lnSpc>
                <a:spcPct val="100000"/>
              </a:lnSpc>
              <a:spcBef>
                <a:spcPts val="0"/>
              </a:spcBef>
              <a:spcAft>
                <a:spcPts val="0"/>
              </a:spcAft>
              <a:buClr>
                <a:schemeClr val="dk1"/>
              </a:buClr>
              <a:buSzPts val="2000"/>
              <a:buFont typeface="Arial Narrow"/>
              <a:buNone/>
            </a:pPr>
            <a:endParaRPr sz="2000" b="0" i="0" u="none" strike="noStrike" cap="none">
              <a:solidFill>
                <a:srgbClr val="231F2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231F20"/>
              </a:buClr>
              <a:buSzPts val="2000"/>
              <a:buFont typeface="Arial Narrow"/>
              <a:buNone/>
            </a:pPr>
            <a:r>
              <a:rPr lang="en-US" sz="2000" b="0" i="0" u="none" strike="noStrike" cap="none">
                <a:solidFill>
                  <a:srgbClr val="231F20"/>
                </a:solidFill>
                <a:latin typeface="Arial Narrow"/>
                <a:ea typeface="Arial Narrow"/>
                <a:cs typeface="Arial Narrow"/>
                <a:sym typeface="Arial Narrow"/>
              </a:rPr>
              <a:t>The Faculty ITC</a:t>
            </a:r>
            <a:endParaRPr/>
          </a:p>
          <a:p>
            <a:pPr marL="0" marR="0" lvl="0" indent="0" algn="l" rtl="0">
              <a:lnSpc>
                <a:spcPct val="100000"/>
              </a:lnSpc>
              <a:spcBef>
                <a:spcPts val="0"/>
              </a:spcBef>
              <a:spcAft>
                <a:spcPts val="0"/>
              </a:spcAft>
              <a:buClr>
                <a:schemeClr val="dk1"/>
              </a:buClr>
              <a:buSzPts val="2000"/>
              <a:buFont typeface="Arial Narrow"/>
              <a:buNone/>
            </a:pPr>
            <a:endParaRPr sz="2000" b="0" i="0" u="none" strike="noStrike" cap="none">
              <a:solidFill>
                <a:srgbClr val="231F2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231F20"/>
              </a:buClr>
              <a:buSzPts val="2000"/>
              <a:buFont typeface="Arial Narrow"/>
              <a:buNone/>
            </a:pPr>
            <a:r>
              <a:rPr lang="en-US" sz="2000" b="0" i="0" u="none" strike="noStrike" cap="none">
                <a:solidFill>
                  <a:srgbClr val="231F20"/>
                </a:solidFill>
                <a:latin typeface="Arial Narrow"/>
                <a:ea typeface="Arial Narrow"/>
                <a:cs typeface="Arial Narrow"/>
                <a:sym typeface="Arial Narrow"/>
              </a:rPr>
              <a:t>Master Programmes</a:t>
            </a:r>
            <a:endParaRPr/>
          </a:p>
          <a:p>
            <a:pPr marL="0" marR="0" lvl="0" indent="0" algn="l" rtl="0">
              <a:lnSpc>
                <a:spcPct val="100000"/>
              </a:lnSpc>
              <a:spcBef>
                <a:spcPts val="0"/>
              </a:spcBef>
              <a:spcAft>
                <a:spcPts val="0"/>
              </a:spcAft>
              <a:buClr>
                <a:schemeClr val="dk1"/>
              </a:buClr>
              <a:buSzPts val="2000"/>
              <a:buFont typeface="Arial Narrow"/>
              <a:buNone/>
            </a:pPr>
            <a:endParaRPr sz="2000" b="0" i="0" u="none" strike="noStrike" cap="none">
              <a:solidFill>
                <a:srgbClr val="231F2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231F20"/>
              </a:buClr>
              <a:buSzPts val="2000"/>
              <a:buFont typeface="Arial Narrow"/>
              <a:buNone/>
            </a:pPr>
            <a:r>
              <a:rPr lang="en-US" sz="2000" b="0" i="0" u="none" strike="noStrike" cap="none">
                <a:solidFill>
                  <a:srgbClr val="231F20"/>
                </a:solidFill>
                <a:latin typeface="Arial Narrow"/>
                <a:ea typeface="Arial Narrow"/>
                <a:cs typeface="Arial Narrow"/>
                <a:sym typeface="Arial Narrow"/>
              </a:rPr>
              <a:t>Alumni</a:t>
            </a:r>
            <a:endParaRPr/>
          </a:p>
          <a:p>
            <a:pPr marL="0" marR="0" lvl="0" indent="0" algn="l" rtl="0">
              <a:lnSpc>
                <a:spcPct val="100000"/>
              </a:lnSpc>
              <a:spcBef>
                <a:spcPts val="0"/>
              </a:spcBef>
              <a:spcAft>
                <a:spcPts val="0"/>
              </a:spcAft>
              <a:buClr>
                <a:schemeClr val="dk1"/>
              </a:buClr>
              <a:buSzPts val="2000"/>
              <a:buFont typeface="Arial Narrow"/>
              <a:buNone/>
            </a:pPr>
            <a:endParaRPr sz="2000" b="0" i="0" u="none" strike="noStrike" cap="none">
              <a:solidFill>
                <a:srgbClr val="231F2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231F20"/>
              </a:buClr>
              <a:buSzPts val="2000"/>
              <a:buFont typeface="Arial Narrow"/>
              <a:buNone/>
            </a:pPr>
            <a:r>
              <a:rPr lang="en-US" sz="2000" b="0" i="0" u="none" strike="noStrike" cap="none">
                <a:solidFill>
                  <a:srgbClr val="231F20"/>
                </a:solidFill>
                <a:latin typeface="Arial Narrow"/>
                <a:ea typeface="Arial Narrow"/>
                <a:cs typeface="Arial Narrow"/>
                <a:sym typeface="Arial Narrow"/>
              </a:rPr>
              <a:t>Stay in Contact</a:t>
            </a:r>
            <a:endParaRPr sz="2000" b="0" i="0" u="none" strike="noStrike" cap="none">
              <a:solidFill>
                <a:srgbClr val="231F20"/>
              </a:solidFill>
              <a:latin typeface="Arial Narrow"/>
              <a:ea typeface="Arial Narrow"/>
              <a:cs typeface="Arial Narrow"/>
              <a:sym typeface="Arial Narrow"/>
            </a:endParaRPr>
          </a:p>
        </p:txBody>
      </p:sp>
      <p:pic>
        <p:nvPicPr>
          <p:cNvPr id="148" name="Google Shape;148;p2" descr="Afbeelding met tekst&#10;&#10;Automatisch gegenereerde beschrijving"/>
          <p:cNvPicPr preferRelativeResize="0"/>
          <p:nvPr/>
        </p:nvPicPr>
        <p:blipFill rotWithShape="1">
          <a:blip r:embed="rId4">
            <a:alphaModFix/>
          </a:blip>
          <a:srcRect/>
          <a:stretch/>
        </p:blipFill>
        <p:spPr>
          <a:xfrm>
            <a:off x="9301879" y="5791200"/>
            <a:ext cx="2342929" cy="73414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9"/>
          <p:cNvSpPr txBox="1"/>
          <p:nvPr/>
        </p:nvSpPr>
        <p:spPr>
          <a:xfrm>
            <a:off x="623393" y="548680"/>
            <a:ext cx="4572000" cy="972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3600"/>
              <a:buFont typeface="Arial Narrow"/>
              <a:buNone/>
            </a:pPr>
            <a:r>
              <a:rPr lang="en-US" sz="3600" b="1" i="0" cap="none">
                <a:solidFill>
                  <a:schemeClr val="dk1"/>
                </a:solidFill>
                <a:latin typeface="Arial Narrow"/>
                <a:ea typeface="Arial Narrow"/>
                <a:cs typeface="Arial Narrow"/>
                <a:sym typeface="Arial Narrow"/>
              </a:rPr>
              <a:t>OUR </a:t>
            </a:r>
            <a:r>
              <a:rPr lang="en-US" sz="3600" b="1" i="0" cap="none">
                <a:solidFill>
                  <a:srgbClr val="00B050"/>
                </a:solidFill>
                <a:latin typeface="Arial Narrow"/>
                <a:ea typeface="Arial Narrow"/>
                <a:cs typeface="Arial Narrow"/>
                <a:sym typeface="Arial Narrow"/>
              </a:rPr>
              <a:t>PURPOSE</a:t>
            </a:r>
            <a:endParaRPr sz="3600" b="1" i="0" cap="none">
              <a:solidFill>
                <a:schemeClr val="dk1"/>
              </a:solidFill>
              <a:latin typeface="Arial Narrow"/>
              <a:ea typeface="Arial Narrow"/>
              <a:cs typeface="Arial Narrow"/>
              <a:sym typeface="Arial Narrow"/>
            </a:endParaRPr>
          </a:p>
        </p:txBody>
      </p:sp>
      <p:sp>
        <p:nvSpPr>
          <p:cNvPr id="321" name="Google Shape;321;p19"/>
          <p:cNvSpPr txBox="1"/>
          <p:nvPr/>
        </p:nvSpPr>
        <p:spPr>
          <a:xfrm>
            <a:off x="623393" y="1844824"/>
            <a:ext cx="4680519" cy="1666675"/>
          </a:xfrm>
          <a:prstGeom prst="rect">
            <a:avLst/>
          </a:prstGeom>
          <a:noFill/>
          <a:ln>
            <a:noFill/>
          </a:ln>
        </p:spPr>
        <p:txBody>
          <a:bodyPr spcFirstLastPara="1" wrap="square" lIns="91425" tIns="45700" rIns="91425" bIns="45700" anchor="t" anchorCtr="0">
            <a:spAutoFit/>
          </a:bodyPr>
          <a:lstStyle/>
          <a:p>
            <a:pPr marL="0" marR="0" lvl="0" indent="0" algn="l" rtl="0">
              <a:lnSpc>
                <a:spcPct val="138888"/>
              </a:lnSpc>
              <a:spcBef>
                <a:spcPts val="0"/>
              </a:spcBef>
              <a:spcAft>
                <a:spcPts val="0"/>
              </a:spcAft>
              <a:buClr>
                <a:schemeClr val="dk1"/>
              </a:buClr>
              <a:buSzPts val="1800"/>
              <a:buFont typeface="Noto Sans Symbols"/>
              <a:buNone/>
            </a:pPr>
            <a:r>
              <a:rPr lang="en-US" sz="1800" i="0" u="none" strike="noStrike" cap="none">
                <a:solidFill>
                  <a:schemeClr val="dk1"/>
                </a:solidFill>
                <a:latin typeface="Arial Narrow"/>
                <a:ea typeface="Arial Narrow"/>
                <a:cs typeface="Arial Narrow"/>
                <a:sym typeface="Arial Narrow"/>
              </a:rPr>
              <a:t>Our</a:t>
            </a:r>
            <a:r>
              <a:rPr lang="en-US" sz="1800" i="0" u="none" strike="noStrike" cap="none">
                <a:solidFill>
                  <a:srgbClr val="00B050"/>
                </a:solidFill>
                <a:latin typeface="Arial Narrow"/>
                <a:ea typeface="Arial Narrow"/>
                <a:cs typeface="Arial Narrow"/>
                <a:sym typeface="Arial Narrow"/>
              </a:rPr>
              <a:t> </a:t>
            </a:r>
            <a:r>
              <a:rPr lang="en-US" sz="1800" b="1" i="0" u="none" strike="noStrike" cap="none">
                <a:solidFill>
                  <a:srgbClr val="00B050"/>
                </a:solidFill>
                <a:latin typeface="Arial Narrow"/>
                <a:ea typeface="Arial Narrow"/>
                <a:cs typeface="Arial Narrow"/>
                <a:sym typeface="Arial Narrow"/>
              </a:rPr>
              <a:t>purpose </a:t>
            </a:r>
            <a:r>
              <a:rPr lang="en-US" sz="1800" b="0" i="0" u="none" strike="noStrike" cap="none">
                <a:solidFill>
                  <a:srgbClr val="000000"/>
                </a:solidFill>
                <a:latin typeface="Arial Narrow"/>
                <a:ea typeface="Arial Narrow"/>
                <a:cs typeface="Arial Narrow"/>
                <a:sym typeface="Arial Narrow"/>
              </a:rPr>
              <a:t>is to enable our many partners around the world to track and trace the impact of today’s global challenges. We are here to identify and understand vulnerability and use geospatial solutions to convert it into resilience. </a:t>
            </a:r>
            <a:endParaRPr/>
          </a:p>
        </p:txBody>
      </p:sp>
      <p:pic>
        <p:nvPicPr>
          <p:cNvPr id="322" name="Google Shape;322;p19" descr="Afbeelding met boom, tekst, kaart, verven&#10;&#10;Automatisch gegenereerde beschrijving"/>
          <p:cNvPicPr preferRelativeResize="0"/>
          <p:nvPr/>
        </p:nvPicPr>
        <p:blipFill rotWithShape="1">
          <a:blip r:embed="rId3">
            <a:alphaModFix/>
          </a:blip>
          <a:srcRect/>
          <a:stretch/>
        </p:blipFill>
        <p:spPr>
          <a:xfrm>
            <a:off x="6077800" y="-2559"/>
            <a:ext cx="6164917" cy="6887943"/>
          </a:xfrm>
          <a:prstGeom prst="rect">
            <a:avLst/>
          </a:prstGeom>
          <a:noFill/>
          <a:ln>
            <a:noFill/>
          </a:ln>
        </p:spPr>
      </p:pic>
      <p:pic>
        <p:nvPicPr>
          <p:cNvPr id="323" name="Google Shape;323;p19" descr="A picture containing drawing&#10;&#10;Description automatically generated"/>
          <p:cNvPicPr preferRelativeResize="0"/>
          <p:nvPr/>
        </p:nvPicPr>
        <p:blipFill rotWithShape="1">
          <a:blip r:embed="rId4">
            <a:alphaModFix/>
          </a:blip>
          <a:srcRect/>
          <a:stretch/>
        </p:blipFill>
        <p:spPr>
          <a:xfrm>
            <a:off x="9394825" y="5819796"/>
            <a:ext cx="2187575" cy="62866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0"/>
          <p:cNvSpPr txBox="1"/>
          <p:nvPr/>
        </p:nvSpPr>
        <p:spPr>
          <a:xfrm>
            <a:off x="756001" y="2483997"/>
            <a:ext cx="4572000" cy="2952002"/>
          </a:xfrm>
          <a:prstGeom prst="rect">
            <a:avLst/>
          </a:prstGeom>
          <a:noFill/>
          <a:ln>
            <a:noFill/>
          </a:ln>
        </p:spPr>
        <p:txBody>
          <a:bodyPr spcFirstLastPara="1" wrap="square" lIns="0" tIns="0" rIns="0" bIns="0" anchor="t" anchorCtr="0">
            <a:noAutofit/>
          </a:bodyPr>
          <a:lstStyle/>
          <a:p>
            <a:pPr marL="565200" marR="0" lvl="0" indent="-457200" algn="l" rtl="0">
              <a:lnSpc>
                <a:spcPct val="111111"/>
              </a:lnSpc>
              <a:spcBef>
                <a:spcPts val="0"/>
              </a:spcBef>
              <a:spcAft>
                <a:spcPts val="0"/>
              </a:spcAft>
              <a:buClr>
                <a:srgbClr val="00B050"/>
              </a:buClr>
              <a:buSzPts val="1800"/>
              <a:buFont typeface="Arial"/>
              <a:buChar char="•"/>
            </a:pPr>
            <a:r>
              <a:rPr lang="en-US" sz="1800" b="0">
                <a:solidFill>
                  <a:schemeClr val="dk1"/>
                </a:solidFill>
                <a:latin typeface="Arial Narrow"/>
                <a:ea typeface="Arial Narrow"/>
                <a:cs typeface="Arial Narrow"/>
                <a:sym typeface="Arial Narrow"/>
              </a:rPr>
              <a:t>Earth Observation Science (EOS)</a:t>
            </a:r>
            <a:endParaRPr/>
          </a:p>
          <a:p>
            <a:pPr marL="565200" marR="0" lvl="0" indent="-457200" algn="l" rtl="0">
              <a:lnSpc>
                <a:spcPct val="111111"/>
              </a:lnSpc>
              <a:spcBef>
                <a:spcPts val="2000"/>
              </a:spcBef>
              <a:spcAft>
                <a:spcPts val="0"/>
              </a:spcAft>
              <a:buClr>
                <a:srgbClr val="00B050"/>
              </a:buClr>
              <a:buSzPts val="1800"/>
              <a:buFont typeface="Arial"/>
              <a:buChar char="•"/>
            </a:pPr>
            <a:r>
              <a:rPr lang="en-US" sz="1800" b="0">
                <a:solidFill>
                  <a:schemeClr val="dk1"/>
                </a:solidFill>
                <a:latin typeface="Arial Narrow"/>
                <a:ea typeface="Arial Narrow"/>
                <a:cs typeface="Arial Narrow"/>
                <a:sym typeface="Arial Narrow"/>
              </a:rPr>
              <a:t>Applied Earth Sciences (AES) </a:t>
            </a:r>
            <a:endParaRPr/>
          </a:p>
          <a:p>
            <a:pPr marL="565200" marR="0" lvl="0" indent="-457200" algn="l" rtl="0">
              <a:lnSpc>
                <a:spcPct val="111111"/>
              </a:lnSpc>
              <a:spcBef>
                <a:spcPts val="2000"/>
              </a:spcBef>
              <a:spcAft>
                <a:spcPts val="0"/>
              </a:spcAft>
              <a:buClr>
                <a:srgbClr val="00B050"/>
              </a:buClr>
              <a:buSzPts val="1800"/>
              <a:buFont typeface="Arial"/>
              <a:buChar char="•"/>
            </a:pPr>
            <a:r>
              <a:rPr lang="en-US" sz="1800" b="0">
                <a:solidFill>
                  <a:schemeClr val="dk1"/>
                </a:solidFill>
                <a:latin typeface="Arial Narrow"/>
                <a:ea typeface="Arial Narrow"/>
                <a:cs typeface="Arial Narrow"/>
                <a:sym typeface="Arial Narrow"/>
              </a:rPr>
              <a:t>Geo-information Processing (GIP)</a:t>
            </a:r>
            <a:endParaRPr/>
          </a:p>
          <a:p>
            <a:pPr marL="565200" marR="0" lvl="0" indent="-457200" algn="l" rtl="0">
              <a:lnSpc>
                <a:spcPct val="111111"/>
              </a:lnSpc>
              <a:spcBef>
                <a:spcPts val="2000"/>
              </a:spcBef>
              <a:spcAft>
                <a:spcPts val="0"/>
              </a:spcAft>
              <a:buClr>
                <a:srgbClr val="00B050"/>
              </a:buClr>
              <a:buSzPts val="1800"/>
              <a:buFont typeface="Arial"/>
              <a:buChar char="•"/>
            </a:pPr>
            <a:r>
              <a:rPr lang="en-US" sz="1800" b="0">
                <a:solidFill>
                  <a:schemeClr val="dk1"/>
                </a:solidFill>
                <a:latin typeface="Arial Narrow"/>
                <a:ea typeface="Arial Narrow"/>
                <a:cs typeface="Arial Narrow"/>
                <a:sym typeface="Arial Narrow"/>
              </a:rPr>
              <a:t>Natural Resources (NRS)</a:t>
            </a:r>
            <a:endParaRPr/>
          </a:p>
          <a:p>
            <a:pPr marL="565200" marR="0" lvl="0" indent="-457200" algn="l" rtl="0">
              <a:lnSpc>
                <a:spcPct val="111111"/>
              </a:lnSpc>
              <a:spcBef>
                <a:spcPts val="2000"/>
              </a:spcBef>
              <a:spcAft>
                <a:spcPts val="0"/>
              </a:spcAft>
              <a:buClr>
                <a:srgbClr val="00B050"/>
              </a:buClr>
              <a:buSzPts val="1800"/>
              <a:buFont typeface="Arial"/>
              <a:buChar char="•"/>
            </a:pPr>
            <a:r>
              <a:rPr lang="en-US" sz="1800" b="0">
                <a:solidFill>
                  <a:schemeClr val="dk1"/>
                </a:solidFill>
                <a:latin typeface="Arial Narrow"/>
                <a:ea typeface="Arial Narrow"/>
                <a:cs typeface="Arial Narrow"/>
                <a:sym typeface="Arial Narrow"/>
              </a:rPr>
              <a:t>Urban and Regional Planning and Geo-information Management (PGM)</a:t>
            </a:r>
            <a:endParaRPr/>
          </a:p>
          <a:p>
            <a:pPr marL="565200" marR="0" lvl="0" indent="-457200" algn="l" rtl="0">
              <a:lnSpc>
                <a:spcPct val="111111"/>
              </a:lnSpc>
              <a:spcBef>
                <a:spcPts val="2000"/>
              </a:spcBef>
              <a:spcAft>
                <a:spcPts val="0"/>
              </a:spcAft>
              <a:buClr>
                <a:srgbClr val="00B050"/>
              </a:buClr>
              <a:buSzPts val="1800"/>
              <a:buFont typeface="Arial"/>
              <a:buChar char="•"/>
            </a:pPr>
            <a:r>
              <a:rPr lang="en-US" sz="1800" b="0">
                <a:solidFill>
                  <a:schemeClr val="dk1"/>
                </a:solidFill>
                <a:latin typeface="Arial Narrow"/>
                <a:ea typeface="Arial Narrow"/>
                <a:cs typeface="Arial Narrow"/>
                <a:sym typeface="Arial Narrow"/>
              </a:rPr>
              <a:t>Water Resources (WRS)</a:t>
            </a:r>
            <a:endParaRPr/>
          </a:p>
        </p:txBody>
      </p:sp>
      <p:sp>
        <p:nvSpPr>
          <p:cNvPr id="329" name="Google Shape;329;p20"/>
          <p:cNvSpPr txBox="1"/>
          <p:nvPr/>
        </p:nvSpPr>
        <p:spPr>
          <a:xfrm>
            <a:off x="756001" y="755999"/>
            <a:ext cx="4572000" cy="972000"/>
          </a:xfrm>
          <a:prstGeom prst="rect">
            <a:avLst/>
          </a:prstGeom>
          <a:noFill/>
          <a:ln>
            <a:noFill/>
          </a:ln>
        </p:spPr>
        <p:txBody>
          <a:bodyPr spcFirstLastPara="1" wrap="square" lIns="0" tIns="0" rIns="0" bIns="0" anchor="t" anchorCtr="0">
            <a:noAutofit/>
          </a:bodyPr>
          <a:lstStyle/>
          <a:p>
            <a:pPr marL="0" marR="0" lvl="0" indent="0" algn="l" rtl="0">
              <a:lnSpc>
                <a:spcPct val="108333"/>
              </a:lnSpc>
              <a:spcBef>
                <a:spcPts val="0"/>
              </a:spcBef>
              <a:spcAft>
                <a:spcPts val="0"/>
              </a:spcAft>
              <a:buClr>
                <a:schemeClr val="dk1"/>
              </a:buClr>
              <a:buSzPts val="3600"/>
              <a:buFont typeface="Arial Narrow"/>
              <a:buNone/>
            </a:pPr>
            <a:r>
              <a:rPr lang="en-US" sz="3600" b="1" i="0" u="none" strike="noStrike" cap="none">
                <a:solidFill>
                  <a:schemeClr val="dk1"/>
                </a:solidFill>
                <a:latin typeface="Arial Narrow"/>
                <a:ea typeface="Arial Narrow"/>
                <a:cs typeface="Arial Narrow"/>
                <a:sym typeface="Arial Narrow"/>
              </a:rPr>
              <a:t>ITC’S </a:t>
            </a:r>
            <a:r>
              <a:rPr lang="en-US" sz="3600" b="1" i="0" u="none" strike="noStrike" cap="none">
                <a:solidFill>
                  <a:srgbClr val="00B050"/>
                </a:solidFill>
                <a:latin typeface="Arial Narrow"/>
                <a:ea typeface="Arial Narrow"/>
                <a:cs typeface="Arial Narrow"/>
                <a:sym typeface="Arial Narrow"/>
              </a:rPr>
              <a:t>SIX SCIENTIFIC DEPARTMENTS</a:t>
            </a:r>
            <a:endParaRPr/>
          </a:p>
        </p:txBody>
      </p:sp>
      <p:pic>
        <p:nvPicPr>
          <p:cNvPr id="330" name="Google Shape;330;p20"/>
          <p:cNvPicPr preferRelativeResize="0"/>
          <p:nvPr/>
        </p:nvPicPr>
        <p:blipFill rotWithShape="1">
          <a:blip r:embed="rId3">
            <a:alphaModFix/>
          </a:blip>
          <a:srcRect/>
          <a:stretch/>
        </p:blipFill>
        <p:spPr>
          <a:xfrm>
            <a:off x="6530009" y="0"/>
            <a:ext cx="5661991" cy="6858000"/>
          </a:xfrm>
          <a:prstGeom prst="rect">
            <a:avLst/>
          </a:prstGeom>
          <a:noFill/>
          <a:ln>
            <a:noFill/>
          </a:ln>
        </p:spPr>
      </p:pic>
      <p:pic>
        <p:nvPicPr>
          <p:cNvPr id="331" name="Google Shape;331;p20" descr="A picture containing drawing&#10;&#10;Description automatically generated"/>
          <p:cNvPicPr preferRelativeResize="0"/>
          <p:nvPr/>
        </p:nvPicPr>
        <p:blipFill rotWithShape="1">
          <a:blip r:embed="rId4">
            <a:alphaModFix/>
          </a:blip>
          <a:srcRect/>
          <a:stretch/>
        </p:blipFill>
        <p:spPr>
          <a:xfrm>
            <a:off x="9394825" y="5819796"/>
            <a:ext cx="2187575" cy="62866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21"/>
          <p:cNvPicPr preferRelativeResize="0"/>
          <p:nvPr/>
        </p:nvPicPr>
        <p:blipFill rotWithShape="1">
          <a:blip r:embed="rId3">
            <a:alphaModFix/>
          </a:blip>
          <a:srcRect/>
          <a:stretch/>
        </p:blipFill>
        <p:spPr>
          <a:xfrm flipH="1">
            <a:off x="920124" y="2132856"/>
            <a:ext cx="354827" cy="680085"/>
          </a:xfrm>
          <a:prstGeom prst="rect">
            <a:avLst/>
          </a:prstGeom>
          <a:noFill/>
          <a:ln>
            <a:noFill/>
          </a:ln>
        </p:spPr>
      </p:pic>
      <p:sp>
        <p:nvSpPr>
          <p:cNvPr id="338" name="Google Shape;338;p21"/>
          <p:cNvSpPr txBox="1"/>
          <p:nvPr/>
        </p:nvSpPr>
        <p:spPr>
          <a:xfrm>
            <a:off x="1611785" y="2185199"/>
            <a:ext cx="6855761" cy="3571922"/>
          </a:xfrm>
          <a:prstGeom prst="rect">
            <a:avLst/>
          </a:prstGeom>
          <a:noFill/>
          <a:ln>
            <a:noFill/>
          </a:ln>
        </p:spPr>
        <p:txBody>
          <a:bodyPr spcFirstLastPara="1" wrap="square" lIns="91425" tIns="45700" rIns="91425" bIns="45700" anchor="t" anchorCtr="0">
            <a:noAutofit/>
          </a:bodyPr>
          <a:lstStyle/>
          <a:p>
            <a:pPr marL="25200" marR="0" lvl="0" indent="0" algn="l" rtl="0">
              <a:lnSpc>
                <a:spcPct val="200000"/>
              </a:lnSpc>
              <a:spcBef>
                <a:spcPts val="0"/>
              </a:spcBef>
              <a:spcAft>
                <a:spcPts val="0"/>
              </a:spcAft>
              <a:buClr>
                <a:srgbClr val="231F20"/>
              </a:buClr>
              <a:buSzPts val="2000"/>
              <a:buFont typeface="Arial"/>
              <a:buNone/>
            </a:pPr>
            <a:r>
              <a:rPr lang="en-US" sz="2000" b="0" i="0" u="none" strike="noStrike" cap="none">
                <a:solidFill>
                  <a:srgbClr val="231F20"/>
                </a:solidFill>
                <a:latin typeface="Arial Narrow"/>
                <a:ea typeface="Arial Narrow"/>
                <a:cs typeface="Arial Narrow"/>
                <a:sym typeface="Arial Narrow"/>
              </a:rPr>
              <a:t>SUPPORTING STAFF</a:t>
            </a:r>
            <a:endParaRPr/>
          </a:p>
          <a:p>
            <a:pPr marL="25200" marR="0" lvl="0" indent="0" algn="l" rtl="0">
              <a:lnSpc>
                <a:spcPct val="0"/>
              </a:lnSpc>
              <a:spcBef>
                <a:spcPts val="1000"/>
              </a:spcBef>
              <a:spcAft>
                <a:spcPts val="0"/>
              </a:spcAft>
              <a:buClr>
                <a:schemeClr val="dk1"/>
              </a:buClr>
              <a:buSzPts val="2000"/>
              <a:buFont typeface="Arial"/>
              <a:buNone/>
            </a:pPr>
            <a:endParaRPr sz="2000" b="1" i="0" u="none" strike="noStrike" cap="none">
              <a:solidFill>
                <a:srgbClr val="1E2328"/>
              </a:solidFill>
              <a:latin typeface="Arial Narrow"/>
              <a:ea typeface="Arial Narrow"/>
              <a:cs typeface="Arial Narrow"/>
              <a:sym typeface="Arial Narrow"/>
            </a:endParaRPr>
          </a:p>
          <a:p>
            <a:pPr marL="25200" marR="0" lvl="0" indent="0" algn="l" rtl="0">
              <a:lnSpc>
                <a:spcPct val="0"/>
              </a:lnSpc>
              <a:spcBef>
                <a:spcPts val="1000"/>
              </a:spcBef>
              <a:spcAft>
                <a:spcPts val="0"/>
              </a:spcAft>
              <a:buClr>
                <a:schemeClr val="dk1"/>
              </a:buClr>
              <a:buSzPts val="2000"/>
              <a:buFont typeface="Arial"/>
              <a:buNone/>
            </a:pPr>
            <a:endParaRPr sz="2000" b="1" i="0" u="none" strike="noStrike" cap="none">
              <a:solidFill>
                <a:srgbClr val="1E2328"/>
              </a:solidFill>
              <a:latin typeface="Arial Narrow"/>
              <a:ea typeface="Arial Narrow"/>
              <a:cs typeface="Arial Narrow"/>
              <a:sym typeface="Arial Narrow"/>
            </a:endParaRPr>
          </a:p>
          <a:p>
            <a:pPr marL="25200" marR="0" lvl="0" indent="0" algn="l" rtl="0">
              <a:lnSpc>
                <a:spcPct val="0"/>
              </a:lnSpc>
              <a:spcBef>
                <a:spcPts val="1000"/>
              </a:spcBef>
              <a:spcAft>
                <a:spcPts val="0"/>
              </a:spcAft>
              <a:buClr>
                <a:schemeClr val="dk1"/>
              </a:buClr>
              <a:buSzPts val="2000"/>
              <a:buFont typeface="Arial"/>
              <a:buNone/>
            </a:pPr>
            <a:endParaRPr sz="2000" b="1" i="0" u="none" strike="noStrike">
              <a:solidFill>
                <a:srgbClr val="1E2328"/>
              </a:solidFill>
              <a:latin typeface="Arial Narrow"/>
              <a:ea typeface="Arial Narrow"/>
              <a:cs typeface="Arial Narrow"/>
              <a:sym typeface="Arial Narrow"/>
            </a:endParaRPr>
          </a:p>
          <a:p>
            <a:pPr marL="25200" marR="0" lvl="0" indent="0" algn="l" rtl="0">
              <a:lnSpc>
                <a:spcPct val="0"/>
              </a:lnSpc>
              <a:spcBef>
                <a:spcPts val="1000"/>
              </a:spcBef>
              <a:spcAft>
                <a:spcPts val="0"/>
              </a:spcAft>
              <a:buClr>
                <a:srgbClr val="231F20"/>
              </a:buClr>
              <a:buSzPts val="2000"/>
              <a:buFont typeface="Arial"/>
              <a:buNone/>
            </a:pPr>
            <a:r>
              <a:rPr lang="en-US" sz="2000">
                <a:solidFill>
                  <a:srgbClr val="231F20"/>
                </a:solidFill>
                <a:latin typeface="Arial Narrow"/>
                <a:ea typeface="Arial Narrow"/>
                <a:cs typeface="Arial Narrow"/>
                <a:sym typeface="Arial Narrow"/>
              </a:rPr>
              <a:t>SCIENTIFIC STAFF</a:t>
            </a:r>
            <a:endParaRPr sz="2000" b="0" i="0" u="none" strike="noStrike" cap="none">
              <a:solidFill>
                <a:srgbClr val="231F20"/>
              </a:solidFill>
              <a:latin typeface="Arial Narrow"/>
              <a:ea typeface="Arial Narrow"/>
              <a:cs typeface="Arial Narrow"/>
              <a:sym typeface="Arial Narrow"/>
            </a:endParaRPr>
          </a:p>
          <a:p>
            <a:pPr marL="25200" marR="0" lvl="0" indent="0" algn="l" rtl="0">
              <a:lnSpc>
                <a:spcPct val="0"/>
              </a:lnSpc>
              <a:spcBef>
                <a:spcPts val="1000"/>
              </a:spcBef>
              <a:spcAft>
                <a:spcPts val="0"/>
              </a:spcAft>
              <a:buClr>
                <a:schemeClr val="dk1"/>
              </a:buClr>
              <a:buSzPts val="1400"/>
              <a:buFont typeface="Arial"/>
              <a:buNone/>
            </a:pPr>
            <a:endParaRPr sz="1400" b="1" i="0" u="none" strike="noStrike" cap="none">
              <a:solidFill>
                <a:srgbClr val="1E2328"/>
              </a:solidFill>
              <a:latin typeface="Arial Narrow"/>
              <a:ea typeface="Arial Narrow"/>
              <a:cs typeface="Arial Narrow"/>
              <a:sym typeface="Arial Narrow"/>
            </a:endParaRPr>
          </a:p>
          <a:p>
            <a:pPr marL="25200" marR="0" lvl="0" indent="0" algn="l" rtl="0">
              <a:lnSpc>
                <a:spcPct val="285714"/>
              </a:lnSpc>
              <a:spcBef>
                <a:spcPts val="1000"/>
              </a:spcBef>
              <a:spcAft>
                <a:spcPts val="0"/>
              </a:spcAft>
              <a:buClr>
                <a:schemeClr val="dk1"/>
              </a:buClr>
              <a:buSzPts val="1400"/>
              <a:buFont typeface="Arial"/>
              <a:buNone/>
            </a:pPr>
            <a:endParaRPr sz="1400" b="1" i="0" u="none" strike="noStrike" cap="none">
              <a:solidFill>
                <a:srgbClr val="231F20"/>
              </a:solidFill>
              <a:latin typeface="Arial Narrow"/>
              <a:ea typeface="Arial Narrow"/>
              <a:cs typeface="Arial Narrow"/>
              <a:sym typeface="Arial Narrow"/>
            </a:endParaRPr>
          </a:p>
        </p:txBody>
      </p:sp>
      <p:sp>
        <p:nvSpPr>
          <p:cNvPr id="339" name="Google Shape;339;p21"/>
          <p:cNvSpPr txBox="1"/>
          <p:nvPr/>
        </p:nvSpPr>
        <p:spPr>
          <a:xfrm>
            <a:off x="7505312" y="1865607"/>
            <a:ext cx="1696777" cy="9848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31F20"/>
              </a:buClr>
              <a:buSzPts val="1800"/>
              <a:buFont typeface="Arial Narrow"/>
              <a:buNone/>
            </a:pPr>
            <a:br>
              <a:rPr lang="en-US" sz="1800" b="0" i="0" u="none" strike="noStrike" cap="none">
                <a:solidFill>
                  <a:srgbClr val="231F20"/>
                </a:solidFill>
                <a:latin typeface="Arial Narrow"/>
                <a:ea typeface="Arial Narrow"/>
                <a:cs typeface="Arial Narrow"/>
                <a:sym typeface="Arial Narrow"/>
              </a:rPr>
            </a:br>
            <a:r>
              <a:rPr lang="en-US" sz="4000" b="1" i="0" u="none" strike="noStrike" cap="none">
                <a:solidFill>
                  <a:srgbClr val="00B050"/>
                </a:solidFill>
                <a:latin typeface="Arial Narrow"/>
                <a:ea typeface="Arial Narrow"/>
                <a:cs typeface="Arial Narrow"/>
                <a:sym typeface="Arial Narrow"/>
              </a:rPr>
              <a:t>92</a:t>
            </a:r>
            <a:endParaRPr/>
          </a:p>
        </p:txBody>
      </p:sp>
      <p:sp>
        <p:nvSpPr>
          <p:cNvPr id="340" name="Google Shape;340;p21"/>
          <p:cNvSpPr txBox="1"/>
          <p:nvPr/>
        </p:nvSpPr>
        <p:spPr>
          <a:xfrm>
            <a:off x="7392144" y="2472898"/>
            <a:ext cx="1696777" cy="9848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31F20"/>
              </a:buClr>
              <a:buSzPts val="1800"/>
              <a:buFont typeface="Arial Narrow"/>
              <a:buNone/>
            </a:pPr>
            <a:br>
              <a:rPr lang="en-US" sz="1800" b="0" i="0" u="none" strike="noStrike" cap="none">
                <a:solidFill>
                  <a:srgbClr val="231F20"/>
                </a:solidFill>
                <a:latin typeface="Arial Narrow"/>
                <a:ea typeface="Arial Narrow"/>
                <a:cs typeface="Arial Narrow"/>
                <a:sym typeface="Arial Narrow"/>
              </a:rPr>
            </a:br>
            <a:r>
              <a:rPr lang="en-US" sz="4000" b="1" i="0" u="none" strike="noStrike" cap="none">
                <a:solidFill>
                  <a:srgbClr val="00B050"/>
                </a:solidFill>
                <a:latin typeface="Arial Narrow"/>
                <a:ea typeface="Arial Narrow"/>
                <a:cs typeface="Arial Narrow"/>
                <a:sym typeface="Arial Narrow"/>
              </a:rPr>
              <a:t>190</a:t>
            </a:r>
            <a:endParaRPr/>
          </a:p>
        </p:txBody>
      </p:sp>
      <p:cxnSp>
        <p:nvCxnSpPr>
          <p:cNvPr id="341" name="Google Shape;341;p21"/>
          <p:cNvCxnSpPr/>
          <p:nvPr/>
        </p:nvCxnSpPr>
        <p:spPr>
          <a:xfrm>
            <a:off x="7026079" y="2254195"/>
            <a:ext cx="0" cy="448631"/>
          </a:xfrm>
          <a:prstGeom prst="straightConnector1">
            <a:avLst/>
          </a:prstGeom>
          <a:noFill/>
          <a:ln w="9525" cap="flat" cmpd="sng">
            <a:solidFill>
              <a:srgbClr val="6F7881"/>
            </a:solidFill>
            <a:prstDash val="solid"/>
            <a:miter lim="800000"/>
            <a:headEnd type="none" w="sm" len="sm"/>
            <a:tailEnd type="none" w="sm" len="sm"/>
          </a:ln>
        </p:spPr>
      </p:cxnSp>
      <p:pic>
        <p:nvPicPr>
          <p:cNvPr id="342" name="Google Shape;342;p21"/>
          <p:cNvPicPr preferRelativeResize="0"/>
          <p:nvPr/>
        </p:nvPicPr>
        <p:blipFill rotWithShape="1">
          <a:blip r:embed="rId3">
            <a:alphaModFix/>
          </a:blip>
          <a:srcRect/>
          <a:stretch/>
        </p:blipFill>
        <p:spPr>
          <a:xfrm flipH="1">
            <a:off x="931847" y="2852936"/>
            <a:ext cx="354827" cy="680085"/>
          </a:xfrm>
          <a:prstGeom prst="rect">
            <a:avLst/>
          </a:prstGeom>
          <a:noFill/>
          <a:ln>
            <a:noFill/>
          </a:ln>
        </p:spPr>
      </p:pic>
      <p:pic>
        <p:nvPicPr>
          <p:cNvPr id="343" name="Google Shape;343;p21" descr="Afbeelding met tekst&#10;&#10;Automatisch gegenereerde beschrijving"/>
          <p:cNvPicPr preferRelativeResize="0"/>
          <p:nvPr/>
        </p:nvPicPr>
        <p:blipFill rotWithShape="1">
          <a:blip r:embed="rId4">
            <a:alphaModFix/>
          </a:blip>
          <a:srcRect/>
          <a:stretch/>
        </p:blipFill>
        <p:spPr>
          <a:xfrm>
            <a:off x="9060899" y="5739567"/>
            <a:ext cx="2507709" cy="785777"/>
          </a:xfrm>
          <a:prstGeom prst="rect">
            <a:avLst/>
          </a:prstGeom>
          <a:noFill/>
          <a:ln>
            <a:noFill/>
          </a:ln>
        </p:spPr>
      </p:pic>
      <p:cxnSp>
        <p:nvCxnSpPr>
          <p:cNvPr id="344" name="Google Shape;344;p21"/>
          <p:cNvCxnSpPr/>
          <p:nvPr/>
        </p:nvCxnSpPr>
        <p:spPr>
          <a:xfrm>
            <a:off x="7032104" y="2865284"/>
            <a:ext cx="0" cy="448631"/>
          </a:xfrm>
          <a:prstGeom prst="straightConnector1">
            <a:avLst/>
          </a:prstGeom>
          <a:noFill/>
          <a:ln w="9525" cap="flat" cmpd="sng">
            <a:solidFill>
              <a:srgbClr val="6F7881"/>
            </a:solidFill>
            <a:prstDash val="solid"/>
            <a:miter lim="800000"/>
            <a:headEnd type="none" w="sm" len="sm"/>
            <a:tailEnd type="none" w="sm" len="sm"/>
          </a:ln>
        </p:spPr>
      </p:cxnSp>
      <p:sp>
        <p:nvSpPr>
          <p:cNvPr id="345" name="Google Shape;345;p21"/>
          <p:cNvSpPr txBox="1"/>
          <p:nvPr/>
        </p:nvSpPr>
        <p:spPr>
          <a:xfrm>
            <a:off x="950763" y="4005064"/>
            <a:ext cx="2773693" cy="2769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accent3"/>
              </a:buClr>
              <a:buSzPts val="1800"/>
              <a:buFont typeface="Arial"/>
              <a:buNone/>
            </a:pPr>
            <a:r>
              <a:rPr lang="en-US" sz="1800" b="1">
                <a:solidFill>
                  <a:srgbClr val="00B050"/>
                </a:solidFill>
                <a:latin typeface="Arial Narrow"/>
                <a:ea typeface="Arial Narrow"/>
                <a:cs typeface="Arial Narrow"/>
                <a:sym typeface="Arial Narrow"/>
              </a:rPr>
              <a:t>SUPPORTING STAFF</a:t>
            </a:r>
            <a:endParaRPr sz="1800" b="1">
              <a:solidFill>
                <a:srgbClr val="00B050"/>
              </a:solidFill>
              <a:latin typeface="Arial Narrow"/>
              <a:ea typeface="Arial Narrow"/>
              <a:cs typeface="Arial Narrow"/>
              <a:sym typeface="Arial Narrow"/>
            </a:endParaRPr>
          </a:p>
        </p:txBody>
      </p:sp>
      <p:sp>
        <p:nvSpPr>
          <p:cNvPr id="346" name="Google Shape;346;p21"/>
          <p:cNvSpPr txBox="1"/>
          <p:nvPr/>
        </p:nvSpPr>
        <p:spPr>
          <a:xfrm>
            <a:off x="623392" y="5702641"/>
            <a:ext cx="1244963" cy="16158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accent3"/>
              </a:buClr>
              <a:buSzPts val="1050"/>
              <a:buFont typeface="Arial"/>
              <a:buNone/>
            </a:pPr>
            <a:r>
              <a:rPr lang="en-US" sz="1050" b="0">
                <a:solidFill>
                  <a:schemeClr val="dk1"/>
                </a:solidFill>
                <a:latin typeface="Arial Narrow"/>
                <a:ea typeface="Arial Narrow"/>
                <a:cs typeface="Arial Narrow"/>
                <a:sym typeface="Arial Narrow"/>
              </a:rPr>
              <a:t>DUTCH</a:t>
            </a:r>
            <a:endParaRPr sz="1050" b="0">
              <a:solidFill>
                <a:srgbClr val="EF8221"/>
              </a:solidFill>
              <a:latin typeface="Arial Narrow"/>
              <a:ea typeface="Arial Narrow"/>
              <a:cs typeface="Arial Narrow"/>
              <a:sym typeface="Arial Narrow"/>
            </a:endParaRPr>
          </a:p>
        </p:txBody>
      </p:sp>
      <p:graphicFrame>
        <p:nvGraphicFramePr>
          <p:cNvPr id="347" name="Google Shape;347;p21"/>
          <p:cNvGraphicFramePr/>
          <p:nvPr/>
        </p:nvGraphicFramePr>
        <p:xfrm>
          <a:off x="630006" y="4394486"/>
          <a:ext cx="1246787" cy="1298737"/>
        </p:xfrm>
        <a:graphic>
          <a:graphicData uri="http://schemas.openxmlformats.org/drawingml/2006/chart">
            <c:chart xmlns:c="http://schemas.openxmlformats.org/drawingml/2006/chart" xmlns:r="http://schemas.openxmlformats.org/officeDocument/2006/relationships" r:id="rId5"/>
          </a:graphicData>
        </a:graphic>
      </p:graphicFrame>
      <p:sp>
        <p:nvSpPr>
          <p:cNvPr id="348" name="Google Shape;348;p21"/>
          <p:cNvSpPr txBox="1"/>
          <p:nvPr/>
        </p:nvSpPr>
        <p:spPr>
          <a:xfrm>
            <a:off x="1016885" y="4893059"/>
            <a:ext cx="499606" cy="2769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accent3"/>
              </a:buClr>
              <a:buSzPts val="1800"/>
              <a:buFont typeface="Arial"/>
              <a:buNone/>
            </a:pPr>
            <a:r>
              <a:rPr lang="en-US" sz="1800" b="1">
                <a:solidFill>
                  <a:srgbClr val="00B050"/>
                </a:solidFill>
                <a:latin typeface="Arial Narrow"/>
                <a:ea typeface="Arial Narrow"/>
                <a:cs typeface="Arial Narrow"/>
                <a:sym typeface="Arial Narrow"/>
              </a:rPr>
              <a:t>77%</a:t>
            </a:r>
            <a:endParaRPr/>
          </a:p>
        </p:txBody>
      </p:sp>
      <p:sp>
        <p:nvSpPr>
          <p:cNvPr id="349" name="Google Shape;349;p21"/>
          <p:cNvSpPr txBox="1"/>
          <p:nvPr/>
        </p:nvSpPr>
        <p:spPr>
          <a:xfrm>
            <a:off x="1847528" y="5704346"/>
            <a:ext cx="1244963" cy="16158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accent3"/>
              </a:buClr>
              <a:buSzPts val="1050"/>
              <a:buFont typeface="Arial"/>
              <a:buNone/>
            </a:pPr>
            <a:r>
              <a:rPr lang="en-US" sz="1050" b="0">
                <a:solidFill>
                  <a:schemeClr val="dk1"/>
                </a:solidFill>
                <a:latin typeface="Arial Narrow"/>
                <a:ea typeface="Arial Narrow"/>
                <a:cs typeface="Arial Narrow"/>
                <a:sym typeface="Arial Narrow"/>
              </a:rPr>
              <a:t>EU</a:t>
            </a:r>
            <a:endParaRPr sz="1050" b="0">
              <a:solidFill>
                <a:srgbClr val="EF8221"/>
              </a:solidFill>
              <a:latin typeface="Arial Narrow"/>
              <a:ea typeface="Arial Narrow"/>
              <a:cs typeface="Arial Narrow"/>
              <a:sym typeface="Arial Narrow"/>
            </a:endParaRPr>
          </a:p>
        </p:txBody>
      </p:sp>
      <p:graphicFrame>
        <p:nvGraphicFramePr>
          <p:cNvPr id="350" name="Google Shape;350;p21"/>
          <p:cNvGraphicFramePr/>
          <p:nvPr/>
        </p:nvGraphicFramePr>
        <p:xfrm>
          <a:off x="1775520" y="4396191"/>
          <a:ext cx="1246787" cy="1298737"/>
        </p:xfrm>
        <a:graphic>
          <a:graphicData uri="http://schemas.openxmlformats.org/drawingml/2006/chart">
            <c:chart xmlns:c="http://schemas.openxmlformats.org/drawingml/2006/chart" xmlns:r="http://schemas.openxmlformats.org/officeDocument/2006/relationships" r:id="rId6"/>
          </a:graphicData>
        </a:graphic>
      </p:graphicFrame>
      <p:sp>
        <p:nvSpPr>
          <p:cNvPr id="351" name="Google Shape;351;p21"/>
          <p:cNvSpPr txBox="1"/>
          <p:nvPr/>
        </p:nvSpPr>
        <p:spPr>
          <a:xfrm>
            <a:off x="2128946" y="4894763"/>
            <a:ext cx="499606" cy="2769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accent3"/>
              </a:buClr>
              <a:buSzPts val="1800"/>
              <a:buFont typeface="Arial"/>
              <a:buNone/>
            </a:pPr>
            <a:r>
              <a:rPr lang="en-US" sz="1800" b="1">
                <a:solidFill>
                  <a:srgbClr val="00B050"/>
                </a:solidFill>
                <a:latin typeface="Arial Narrow"/>
                <a:ea typeface="Arial Narrow"/>
                <a:cs typeface="Arial Narrow"/>
                <a:sym typeface="Arial Narrow"/>
              </a:rPr>
              <a:t>10%</a:t>
            </a:r>
            <a:endParaRPr/>
          </a:p>
        </p:txBody>
      </p:sp>
      <p:sp>
        <p:nvSpPr>
          <p:cNvPr id="352" name="Google Shape;352;p21"/>
          <p:cNvSpPr txBox="1"/>
          <p:nvPr/>
        </p:nvSpPr>
        <p:spPr>
          <a:xfrm>
            <a:off x="2993042" y="5685582"/>
            <a:ext cx="1244963" cy="16158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accent3"/>
              </a:buClr>
              <a:buSzPts val="1050"/>
              <a:buFont typeface="Arial"/>
              <a:buNone/>
            </a:pPr>
            <a:r>
              <a:rPr lang="en-US" sz="1050" b="0">
                <a:solidFill>
                  <a:schemeClr val="dk1"/>
                </a:solidFill>
                <a:latin typeface="Arial Narrow"/>
                <a:ea typeface="Arial Narrow"/>
                <a:cs typeface="Arial Narrow"/>
                <a:sym typeface="Arial Narrow"/>
              </a:rPr>
              <a:t>NON-EU</a:t>
            </a:r>
            <a:endParaRPr sz="1050" b="0">
              <a:solidFill>
                <a:srgbClr val="EF8221"/>
              </a:solidFill>
              <a:latin typeface="Arial Narrow"/>
              <a:ea typeface="Arial Narrow"/>
              <a:cs typeface="Arial Narrow"/>
              <a:sym typeface="Arial Narrow"/>
            </a:endParaRPr>
          </a:p>
        </p:txBody>
      </p:sp>
      <p:graphicFrame>
        <p:nvGraphicFramePr>
          <p:cNvPr id="353" name="Google Shape;353;p21"/>
          <p:cNvGraphicFramePr/>
          <p:nvPr/>
        </p:nvGraphicFramePr>
        <p:xfrm>
          <a:off x="2927648" y="4377427"/>
          <a:ext cx="1246787" cy="1298737"/>
        </p:xfrm>
        <a:graphic>
          <a:graphicData uri="http://schemas.openxmlformats.org/drawingml/2006/chart">
            <c:chart xmlns:c="http://schemas.openxmlformats.org/drawingml/2006/chart" xmlns:r="http://schemas.openxmlformats.org/officeDocument/2006/relationships" r:id="rId7"/>
          </a:graphicData>
        </a:graphic>
      </p:graphicFrame>
      <p:sp>
        <p:nvSpPr>
          <p:cNvPr id="354" name="Google Shape;354;p21"/>
          <p:cNvSpPr txBox="1"/>
          <p:nvPr/>
        </p:nvSpPr>
        <p:spPr>
          <a:xfrm>
            <a:off x="3314527" y="4875999"/>
            <a:ext cx="499606" cy="2769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accent3"/>
              </a:buClr>
              <a:buSzPts val="1800"/>
              <a:buFont typeface="Arial"/>
              <a:buNone/>
            </a:pPr>
            <a:r>
              <a:rPr lang="en-US" sz="1800" b="1">
                <a:solidFill>
                  <a:srgbClr val="00B050"/>
                </a:solidFill>
                <a:latin typeface="Arial Narrow"/>
                <a:ea typeface="Arial Narrow"/>
                <a:cs typeface="Arial Narrow"/>
                <a:sym typeface="Arial Narrow"/>
              </a:rPr>
              <a:t>13%</a:t>
            </a:r>
            <a:endParaRPr/>
          </a:p>
        </p:txBody>
      </p:sp>
      <p:sp>
        <p:nvSpPr>
          <p:cNvPr id="355" name="Google Shape;355;p21"/>
          <p:cNvSpPr txBox="1"/>
          <p:nvPr/>
        </p:nvSpPr>
        <p:spPr>
          <a:xfrm>
            <a:off x="5052384" y="4052624"/>
            <a:ext cx="4355984" cy="2769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accent3"/>
              </a:buClr>
              <a:buSzPts val="1800"/>
              <a:buFont typeface="Arial"/>
              <a:buNone/>
            </a:pPr>
            <a:r>
              <a:rPr lang="en-US" sz="1800" b="1">
                <a:solidFill>
                  <a:srgbClr val="00B050"/>
                </a:solidFill>
                <a:latin typeface="Arial Narrow"/>
                <a:ea typeface="Arial Narrow"/>
                <a:cs typeface="Arial Narrow"/>
                <a:sym typeface="Arial Narrow"/>
              </a:rPr>
              <a:t>SCIENTIFIC STAFF</a:t>
            </a:r>
            <a:endParaRPr sz="1800" b="1">
              <a:solidFill>
                <a:srgbClr val="00B050"/>
              </a:solidFill>
              <a:latin typeface="Arial Narrow"/>
              <a:ea typeface="Arial Narrow"/>
              <a:cs typeface="Arial Narrow"/>
              <a:sym typeface="Arial Narrow"/>
            </a:endParaRPr>
          </a:p>
        </p:txBody>
      </p:sp>
      <p:sp>
        <p:nvSpPr>
          <p:cNvPr id="356" name="Google Shape;356;p21"/>
          <p:cNvSpPr txBox="1"/>
          <p:nvPr/>
        </p:nvSpPr>
        <p:spPr>
          <a:xfrm>
            <a:off x="5955763" y="5715689"/>
            <a:ext cx="1244963" cy="16158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accent3"/>
              </a:buClr>
              <a:buSzPts val="1050"/>
              <a:buFont typeface="Arial"/>
              <a:buNone/>
            </a:pPr>
            <a:r>
              <a:rPr lang="en-US" sz="1050" b="0">
                <a:solidFill>
                  <a:schemeClr val="dk1"/>
                </a:solidFill>
                <a:latin typeface="Arial Narrow"/>
                <a:ea typeface="Arial Narrow"/>
                <a:cs typeface="Arial Narrow"/>
                <a:sym typeface="Arial Narrow"/>
              </a:rPr>
              <a:t>DUTCH</a:t>
            </a:r>
            <a:endParaRPr sz="1050" b="0">
              <a:solidFill>
                <a:srgbClr val="EF8221"/>
              </a:solidFill>
              <a:latin typeface="Arial Narrow"/>
              <a:ea typeface="Arial Narrow"/>
              <a:cs typeface="Arial Narrow"/>
              <a:sym typeface="Arial Narrow"/>
            </a:endParaRPr>
          </a:p>
        </p:txBody>
      </p:sp>
      <p:graphicFrame>
        <p:nvGraphicFramePr>
          <p:cNvPr id="357" name="Google Shape;357;p21"/>
          <p:cNvGraphicFramePr/>
          <p:nvPr/>
        </p:nvGraphicFramePr>
        <p:xfrm>
          <a:off x="4803635" y="4386748"/>
          <a:ext cx="1246787" cy="1298737"/>
        </p:xfrm>
        <a:graphic>
          <a:graphicData uri="http://schemas.openxmlformats.org/drawingml/2006/chart">
            <c:chart xmlns:c="http://schemas.openxmlformats.org/drawingml/2006/chart" xmlns:r="http://schemas.openxmlformats.org/officeDocument/2006/relationships" r:id="rId8"/>
          </a:graphicData>
        </a:graphic>
      </p:graphicFrame>
      <p:sp>
        <p:nvSpPr>
          <p:cNvPr id="358" name="Google Shape;358;p21"/>
          <p:cNvSpPr txBox="1"/>
          <p:nvPr/>
        </p:nvSpPr>
        <p:spPr>
          <a:xfrm>
            <a:off x="5190514" y="4885320"/>
            <a:ext cx="499606" cy="2769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accent3"/>
              </a:buClr>
              <a:buSzPts val="1800"/>
              <a:buFont typeface="Arial"/>
              <a:buNone/>
            </a:pPr>
            <a:r>
              <a:rPr lang="en-US" sz="1800" b="1">
                <a:solidFill>
                  <a:srgbClr val="00B050"/>
                </a:solidFill>
                <a:latin typeface="Arial Narrow"/>
                <a:ea typeface="Arial Narrow"/>
                <a:cs typeface="Arial Narrow"/>
                <a:sym typeface="Arial Narrow"/>
              </a:rPr>
              <a:t>22%</a:t>
            </a:r>
            <a:endParaRPr/>
          </a:p>
        </p:txBody>
      </p:sp>
      <p:sp>
        <p:nvSpPr>
          <p:cNvPr id="359" name="Google Shape;359;p21"/>
          <p:cNvSpPr txBox="1"/>
          <p:nvPr/>
        </p:nvSpPr>
        <p:spPr>
          <a:xfrm>
            <a:off x="4779029" y="5696615"/>
            <a:ext cx="1244963" cy="16158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accent3"/>
              </a:buClr>
              <a:buSzPts val="1050"/>
              <a:buFont typeface="Arial"/>
              <a:buNone/>
            </a:pPr>
            <a:r>
              <a:rPr lang="en-US" sz="1050" b="0">
                <a:solidFill>
                  <a:schemeClr val="dk1"/>
                </a:solidFill>
                <a:latin typeface="Arial Narrow"/>
                <a:ea typeface="Arial Narrow"/>
                <a:cs typeface="Arial Narrow"/>
                <a:sym typeface="Arial Narrow"/>
              </a:rPr>
              <a:t>EU</a:t>
            </a:r>
            <a:endParaRPr sz="1050" b="0">
              <a:solidFill>
                <a:srgbClr val="EF8221"/>
              </a:solidFill>
              <a:latin typeface="Arial Narrow"/>
              <a:ea typeface="Arial Narrow"/>
              <a:cs typeface="Arial Narrow"/>
              <a:sym typeface="Arial Narrow"/>
            </a:endParaRPr>
          </a:p>
        </p:txBody>
      </p:sp>
      <p:graphicFrame>
        <p:nvGraphicFramePr>
          <p:cNvPr id="360" name="Google Shape;360;p21"/>
          <p:cNvGraphicFramePr/>
          <p:nvPr/>
        </p:nvGraphicFramePr>
        <p:xfrm>
          <a:off x="5965213" y="4388452"/>
          <a:ext cx="1246787" cy="1298737"/>
        </p:xfrm>
        <a:graphic>
          <a:graphicData uri="http://schemas.openxmlformats.org/drawingml/2006/chart">
            <c:chart xmlns:c="http://schemas.openxmlformats.org/drawingml/2006/chart" xmlns:r="http://schemas.openxmlformats.org/officeDocument/2006/relationships" r:id="rId9"/>
          </a:graphicData>
        </a:graphic>
      </p:graphicFrame>
      <p:sp>
        <p:nvSpPr>
          <p:cNvPr id="361" name="Google Shape;361;p21"/>
          <p:cNvSpPr txBox="1"/>
          <p:nvPr/>
        </p:nvSpPr>
        <p:spPr>
          <a:xfrm>
            <a:off x="6352094" y="4885320"/>
            <a:ext cx="499606" cy="2769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accent3"/>
              </a:buClr>
              <a:buSzPts val="1800"/>
              <a:buFont typeface="Arial"/>
              <a:buNone/>
            </a:pPr>
            <a:r>
              <a:rPr lang="en-US" sz="1800" b="1">
                <a:solidFill>
                  <a:srgbClr val="00B050"/>
                </a:solidFill>
                <a:latin typeface="Arial Narrow"/>
                <a:ea typeface="Arial Narrow"/>
                <a:cs typeface="Arial Narrow"/>
                <a:sym typeface="Arial Narrow"/>
              </a:rPr>
              <a:t>34%</a:t>
            </a:r>
            <a:endParaRPr/>
          </a:p>
        </p:txBody>
      </p:sp>
      <p:sp>
        <p:nvSpPr>
          <p:cNvPr id="362" name="Google Shape;362;p21"/>
          <p:cNvSpPr txBox="1"/>
          <p:nvPr/>
        </p:nvSpPr>
        <p:spPr>
          <a:xfrm>
            <a:off x="7179899" y="5677843"/>
            <a:ext cx="1244963" cy="16158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accent3"/>
              </a:buClr>
              <a:buSzPts val="1050"/>
              <a:buFont typeface="Arial"/>
              <a:buNone/>
            </a:pPr>
            <a:r>
              <a:rPr lang="en-US" sz="1050" b="0">
                <a:solidFill>
                  <a:schemeClr val="dk1"/>
                </a:solidFill>
                <a:latin typeface="Arial Narrow"/>
                <a:ea typeface="Arial Narrow"/>
                <a:cs typeface="Arial Narrow"/>
                <a:sym typeface="Arial Narrow"/>
              </a:rPr>
              <a:t>NON-EU</a:t>
            </a:r>
            <a:endParaRPr sz="1050" b="0">
              <a:solidFill>
                <a:srgbClr val="EF8221"/>
              </a:solidFill>
              <a:latin typeface="Arial Narrow"/>
              <a:ea typeface="Arial Narrow"/>
              <a:cs typeface="Arial Narrow"/>
              <a:sym typeface="Arial Narrow"/>
            </a:endParaRPr>
          </a:p>
        </p:txBody>
      </p:sp>
      <p:graphicFrame>
        <p:nvGraphicFramePr>
          <p:cNvPr id="363" name="Google Shape;363;p21"/>
          <p:cNvGraphicFramePr/>
          <p:nvPr/>
        </p:nvGraphicFramePr>
        <p:xfrm>
          <a:off x="7107891" y="4369688"/>
          <a:ext cx="1246787" cy="1298737"/>
        </p:xfrm>
        <a:graphic>
          <a:graphicData uri="http://schemas.openxmlformats.org/drawingml/2006/chart">
            <c:chart xmlns:c="http://schemas.openxmlformats.org/drawingml/2006/chart" xmlns:r="http://schemas.openxmlformats.org/officeDocument/2006/relationships" r:id="rId10"/>
          </a:graphicData>
        </a:graphic>
      </p:graphicFrame>
      <p:sp>
        <p:nvSpPr>
          <p:cNvPr id="364" name="Google Shape;364;p21"/>
          <p:cNvSpPr txBox="1"/>
          <p:nvPr/>
        </p:nvSpPr>
        <p:spPr>
          <a:xfrm>
            <a:off x="7494770" y="4868261"/>
            <a:ext cx="499606" cy="2769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accent3"/>
              </a:buClr>
              <a:buSzPts val="1800"/>
              <a:buFont typeface="Arial"/>
              <a:buNone/>
            </a:pPr>
            <a:r>
              <a:rPr lang="en-US" sz="1800" b="1">
                <a:solidFill>
                  <a:srgbClr val="00B050"/>
                </a:solidFill>
                <a:latin typeface="Arial Narrow"/>
                <a:ea typeface="Arial Narrow"/>
                <a:cs typeface="Arial Narrow"/>
                <a:sym typeface="Arial Narrow"/>
              </a:rPr>
              <a:t>44%</a:t>
            </a:r>
            <a:endParaRPr/>
          </a:p>
        </p:txBody>
      </p:sp>
      <p:pic>
        <p:nvPicPr>
          <p:cNvPr id="365" name="Google Shape;365;p21" descr="Afbeelding met logo&#10;&#10;Automatisch gegenereerde beschrijving"/>
          <p:cNvPicPr preferRelativeResize="0"/>
          <p:nvPr/>
        </p:nvPicPr>
        <p:blipFill rotWithShape="1">
          <a:blip r:embed="rId11">
            <a:alphaModFix/>
          </a:blip>
          <a:srcRect/>
          <a:stretch/>
        </p:blipFill>
        <p:spPr>
          <a:xfrm rot="-5400000">
            <a:off x="9008710" y="-1204366"/>
            <a:ext cx="2001008" cy="4365571"/>
          </a:xfrm>
          <a:prstGeom prst="rect">
            <a:avLst/>
          </a:prstGeom>
          <a:noFill/>
          <a:ln>
            <a:noFill/>
          </a:ln>
        </p:spPr>
      </p:pic>
      <p:sp>
        <p:nvSpPr>
          <p:cNvPr id="366" name="Google Shape;366;p21"/>
          <p:cNvSpPr txBox="1"/>
          <p:nvPr/>
        </p:nvSpPr>
        <p:spPr>
          <a:xfrm>
            <a:off x="756001" y="755999"/>
            <a:ext cx="4572000" cy="972000"/>
          </a:xfrm>
          <a:prstGeom prst="rect">
            <a:avLst/>
          </a:prstGeom>
          <a:noFill/>
          <a:ln>
            <a:noFill/>
          </a:ln>
        </p:spPr>
        <p:txBody>
          <a:bodyPr spcFirstLastPara="1" wrap="square" lIns="0" tIns="0" rIns="0" bIns="0" anchor="t" anchorCtr="0">
            <a:noAutofit/>
          </a:bodyPr>
          <a:lstStyle/>
          <a:p>
            <a:pPr marL="0" marR="0" lvl="0" indent="0" algn="l" rtl="0">
              <a:lnSpc>
                <a:spcPct val="108333"/>
              </a:lnSpc>
              <a:spcBef>
                <a:spcPts val="0"/>
              </a:spcBef>
              <a:spcAft>
                <a:spcPts val="0"/>
              </a:spcAft>
              <a:buClr>
                <a:schemeClr val="dk1"/>
              </a:buClr>
              <a:buSzPts val="3600"/>
              <a:buFont typeface="Arial Narrow"/>
              <a:buNone/>
            </a:pPr>
            <a:r>
              <a:rPr lang="en-US" sz="3600" b="1" i="0" u="none" strike="noStrike" cap="none">
                <a:solidFill>
                  <a:schemeClr val="dk1"/>
                </a:solidFill>
                <a:latin typeface="Arial Narrow"/>
                <a:ea typeface="Arial Narrow"/>
                <a:cs typeface="Arial Narrow"/>
                <a:sym typeface="Arial Narrow"/>
              </a:rPr>
              <a:t>FACTS AND FIGURES</a:t>
            </a:r>
            <a:endParaRPr sz="3600" b="1" i="0" u="none" strike="noStrike" cap="none">
              <a:solidFill>
                <a:srgbClr val="00B050"/>
              </a:solidFill>
              <a:latin typeface="Arial Narrow"/>
              <a:ea typeface="Arial Narrow"/>
              <a:cs typeface="Arial Narrow"/>
              <a:sym typeface="Arial Narr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
                                        <p:tgtEl>
                                          <p:spTgt spid="3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7"/>
                                        </p:tgtEl>
                                        <p:attrNameLst>
                                          <p:attrName>style.visibility</p:attrName>
                                        </p:attrNameLst>
                                      </p:cBhvr>
                                      <p:to>
                                        <p:strVal val="visible"/>
                                      </p:to>
                                    </p:set>
                                    <p:animEffect transition="in" filter="fade">
                                      <p:cBhvr>
                                        <p:cTn id="11" dur="500"/>
                                        <p:tgtEl>
                                          <p:spTgt spid="347"/>
                                        </p:tgtEl>
                                      </p:cBhvr>
                                    </p:animEffect>
                                  </p:childTnLst>
                                </p:cTn>
                              </p:par>
                              <p:par>
                                <p:cTn id="12" presetID="10" presetClass="entr" presetSubtype="0" fill="hold" nodeType="withEffect">
                                  <p:stCondLst>
                                    <p:cond delay="0"/>
                                  </p:stCondLst>
                                  <p:childTnLst>
                                    <p:set>
                                      <p:cBhvr>
                                        <p:cTn id="13" dur="1" fill="hold">
                                          <p:stCondLst>
                                            <p:cond delay="0"/>
                                          </p:stCondLst>
                                        </p:cTn>
                                        <p:tgtEl>
                                          <p:spTgt spid="348"/>
                                        </p:tgtEl>
                                        <p:attrNameLst>
                                          <p:attrName>style.visibility</p:attrName>
                                        </p:attrNameLst>
                                      </p:cBhvr>
                                      <p:to>
                                        <p:strVal val="visible"/>
                                      </p:to>
                                    </p:set>
                                    <p:animEffect transition="in" filter="fade">
                                      <p:cBhvr>
                                        <p:cTn id="14" dur="500"/>
                                        <p:tgtEl>
                                          <p:spTgt spid="348"/>
                                        </p:tgtEl>
                                      </p:cBhvr>
                                    </p:animEffect>
                                  </p:childTnLst>
                                </p:cTn>
                              </p:par>
                              <p:par>
                                <p:cTn id="15" presetID="10" presetClass="entr" presetSubtype="0" fill="hold" nodeType="withEffect">
                                  <p:stCondLst>
                                    <p:cond delay="0"/>
                                  </p:stCondLst>
                                  <p:childTnLst>
                                    <p:set>
                                      <p:cBhvr>
                                        <p:cTn id="16" dur="1" fill="hold">
                                          <p:stCondLst>
                                            <p:cond delay="0"/>
                                          </p:stCondLst>
                                        </p:cTn>
                                        <p:tgtEl>
                                          <p:spTgt spid="346"/>
                                        </p:tgtEl>
                                        <p:attrNameLst>
                                          <p:attrName>style.visibility</p:attrName>
                                        </p:attrNameLst>
                                      </p:cBhvr>
                                      <p:to>
                                        <p:strVal val="visible"/>
                                      </p:to>
                                    </p:set>
                                    <p:animEffect transition="in" filter="fade">
                                      <p:cBhvr>
                                        <p:cTn id="17" dur="500"/>
                                        <p:tgtEl>
                                          <p:spTgt spid="34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50"/>
                                        </p:tgtEl>
                                        <p:attrNameLst>
                                          <p:attrName>style.visibility</p:attrName>
                                        </p:attrNameLst>
                                      </p:cBhvr>
                                      <p:to>
                                        <p:strVal val="visible"/>
                                      </p:to>
                                    </p:set>
                                    <p:animEffect transition="in" filter="fade">
                                      <p:cBhvr>
                                        <p:cTn id="21" dur="500"/>
                                        <p:tgtEl>
                                          <p:spTgt spid="350"/>
                                        </p:tgtEl>
                                      </p:cBhvr>
                                    </p:animEffect>
                                  </p:childTnLst>
                                </p:cTn>
                              </p:par>
                              <p:par>
                                <p:cTn id="22" presetID="10" presetClass="entr" presetSubtype="0" fill="hold" nodeType="withEffect">
                                  <p:stCondLst>
                                    <p:cond delay="0"/>
                                  </p:stCondLst>
                                  <p:childTnLst>
                                    <p:set>
                                      <p:cBhvr>
                                        <p:cTn id="23" dur="1" fill="hold">
                                          <p:stCondLst>
                                            <p:cond delay="0"/>
                                          </p:stCondLst>
                                        </p:cTn>
                                        <p:tgtEl>
                                          <p:spTgt spid="351"/>
                                        </p:tgtEl>
                                        <p:attrNameLst>
                                          <p:attrName>style.visibility</p:attrName>
                                        </p:attrNameLst>
                                      </p:cBhvr>
                                      <p:to>
                                        <p:strVal val="visible"/>
                                      </p:to>
                                    </p:set>
                                    <p:animEffect transition="in" filter="fade">
                                      <p:cBhvr>
                                        <p:cTn id="24" dur="500"/>
                                        <p:tgtEl>
                                          <p:spTgt spid="351"/>
                                        </p:tgtEl>
                                      </p:cBhvr>
                                    </p:animEffect>
                                  </p:childTnLst>
                                </p:cTn>
                              </p:par>
                              <p:par>
                                <p:cTn id="25" presetID="10" presetClass="entr" presetSubtype="0" fill="hold" nodeType="withEffect">
                                  <p:stCondLst>
                                    <p:cond delay="0"/>
                                  </p:stCondLst>
                                  <p:childTnLst>
                                    <p:set>
                                      <p:cBhvr>
                                        <p:cTn id="26" dur="1" fill="hold">
                                          <p:stCondLst>
                                            <p:cond delay="0"/>
                                          </p:stCondLst>
                                        </p:cTn>
                                        <p:tgtEl>
                                          <p:spTgt spid="349"/>
                                        </p:tgtEl>
                                        <p:attrNameLst>
                                          <p:attrName>style.visibility</p:attrName>
                                        </p:attrNameLst>
                                      </p:cBhvr>
                                      <p:to>
                                        <p:strVal val="visible"/>
                                      </p:to>
                                    </p:set>
                                    <p:animEffect transition="in" filter="fade">
                                      <p:cBhvr>
                                        <p:cTn id="27" dur="500"/>
                                        <p:tgtEl>
                                          <p:spTgt spid="349"/>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353"/>
                                        </p:tgtEl>
                                        <p:attrNameLst>
                                          <p:attrName>style.visibility</p:attrName>
                                        </p:attrNameLst>
                                      </p:cBhvr>
                                      <p:to>
                                        <p:strVal val="visible"/>
                                      </p:to>
                                    </p:set>
                                    <p:animEffect transition="in" filter="fade">
                                      <p:cBhvr>
                                        <p:cTn id="31" dur="500"/>
                                        <p:tgtEl>
                                          <p:spTgt spid="353"/>
                                        </p:tgtEl>
                                      </p:cBhvr>
                                    </p:animEffect>
                                  </p:childTnLst>
                                </p:cTn>
                              </p:par>
                              <p:par>
                                <p:cTn id="32" presetID="10" presetClass="entr" presetSubtype="0" fill="hold" nodeType="withEffect">
                                  <p:stCondLst>
                                    <p:cond delay="0"/>
                                  </p:stCondLst>
                                  <p:childTnLst>
                                    <p:set>
                                      <p:cBhvr>
                                        <p:cTn id="33" dur="1" fill="hold">
                                          <p:stCondLst>
                                            <p:cond delay="0"/>
                                          </p:stCondLst>
                                        </p:cTn>
                                        <p:tgtEl>
                                          <p:spTgt spid="354"/>
                                        </p:tgtEl>
                                        <p:attrNameLst>
                                          <p:attrName>style.visibility</p:attrName>
                                        </p:attrNameLst>
                                      </p:cBhvr>
                                      <p:to>
                                        <p:strVal val="visible"/>
                                      </p:to>
                                    </p:set>
                                    <p:animEffect transition="in" filter="fade">
                                      <p:cBhvr>
                                        <p:cTn id="34" dur="500"/>
                                        <p:tgtEl>
                                          <p:spTgt spid="354"/>
                                        </p:tgtEl>
                                      </p:cBhvr>
                                    </p:animEffect>
                                  </p:childTnLst>
                                </p:cTn>
                              </p:par>
                              <p:par>
                                <p:cTn id="35" presetID="10" presetClass="entr" presetSubtype="0" fill="hold" nodeType="withEffect">
                                  <p:stCondLst>
                                    <p:cond delay="0"/>
                                  </p:stCondLst>
                                  <p:childTnLst>
                                    <p:set>
                                      <p:cBhvr>
                                        <p:cTn id="36" dur="1" fill="hold">
                                          <p:stCondLst>
                                            <p:cond delay="0"/>
                                          </p:stCondLst>
                                        </p:cTn>
                                        <p:tgtEl>
                                          <p:spTgt spid="352"/>
                                        </p:tgtEl>
                                        <p:attrNameLst>
                                          <p:attrName>style.visibility</p:attrName>
                                        </p:attrNameLst>
                                      </p:cBhvr>
                                      <p:to>
                                        <p:strVal val="visible"/>
                                      </p:to>
                                    </p:set>
                                    <p:animEffect transition="in" filter="fade">
                                      <p:cBhvr>
                                        <p:cTn id="37" dur="500"/>
                                        <p:tgtEl>
                                          <p:spTgt spid="352"/>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55"/>
                                        </p:tgtEl>
                                        <p:attrNameLst>
                                          <p:attrName>style.visibility</p:attrName>
                                        </p:attrNameLst>
                                      </p:cBhvr>
                                      <p:to>
                                        <p:strVal val="visible"/>
                                      </p:to>
                                    </p:set>
                                    <p:animEffect transition="in" filter="fade">
                                      <p:cBhvr>
                                        <p:cTn id="41" dur="500"/>
                                        <p:tgtEl>
                                          <p:spTgt spid="355"/>
                                        </p:tgtEl>
                                      </p:cBhvr>
                                    </p:animEffect>
                                  </p:childTnLst>
                                </p:cTn>
                              </p:par>
                            </p:childTnLst>
                          </p:cTn>
                        </p:par>
                        <p:par>
                          <p:cTn id="42" fill="hold">
                            <p:stCondLst>
                              <p:cond delay="2500"/>
                            </p:stCondLst>
                            <p:childTnLst>
                              <p:par>
                                <p:cTn id="43" presetID="10" presetClass="entr" presetSubtype="0" fill="hold" nodeType="afterEffect">
                                  <p:stCondLst>
                                    <p:cond delay="0"/>
                                  </p:stCondLst>
                                  <p:childTnLst>
                                    <p:set>
                                      <p:cBhvr>
                                        <p:cTn id="44" dur="1" fill="hold">
                                          <p:stCondLst>
                                            <p:cond delay="0"/>
                                          </p:stCondLst>
                                        </p:cTn>
                                        <p:tgtEl>
                                          <p:spTgt spid="357"/>
                                        </p:tgtEl>
                                        <p:attrNameLst>
                                          <p:attrName>style.visibility</p:attrName>
                                        </p:attrNameLst>
                                      </p:cBhvr>
                                      <p:to>
                                        <p:strVal val="visible"/>
                                      </p:to>
                                    </p:set>
                                    <p:animEffect transition="in" filter="fade">
                                      <p:cBhvr>
                                        <p:cTn id="45" dur="500"/>
                                        <p:tgtEl>
                                          <p:spTgt spid="357"/>
                                        </p:tgtEl>
                                      </p:cBhvr>
                                    </p:animEffect>
                                  </p:childTnLst>
                                </p:cTn>
                              </p:par>
                              <p:par>
                                <p:cTn id="46" presetID="10" presetClass="entr" presetSubtype="0" fill="hold" nodeType="withEffect">
                                  <p:stCondLst>
                                    <p:cond delay="0"/>
                                  </p:stCondLst>
                                  <p:childTnLst>
                                    <p:set>
                                      <p:cBhvr>
                                        <p:cTn id="47" dur="1" fill="hold">
                                          <p:stCondLst>
                                            <p:cond delay="0"/>
                                          </p:stCondLst>
                                        </p:cTn>
                                        <p:tgtEl>
                                          <p:spTgt spid="358"/>
                                        </p:tgtEl>
                                        <p:attrNameLst>
                                          <p:attrName>style.visibility</p:attrName>
                                        </p:attrNameLst>
                                      </p:cBhvr>
                                      <p:to>
                                        <p:strVal val="visible"/>
                                      </p:to>
                                    </p:set>
                                    <p:animEffect transition="in" filter="fade">
                                      <p:cBhvr>
                                        <p:cTn id="48" dur="500"/>
                                        <p:tgtEl>
                                          <p:spTgt spid="358"/>
                                        </p:tgtEl>
                                      </p:cBhvr>
                                    </p:animEffect>
                                  </p:childTnLst>
                                </p:cTn>
                              </p:par>
                              <p:par>
                                <p:cTn id="49" presetID="10" presetClass="entr" presetSubtype="0" fill="hold" nodeType="withEffect">
                                  <p:stCondLst>
                                    <p:cond delay="0"/>
                                  </p:stCondLst>
                                  <p:childTnLst>
                                    <p:set>
                                      <p:cBhvr>
                                        <p:cTn id="50" dur="1" fill="hold">
                                          <p:stCondLst>
                                            <p:cond delay="0"/>
                                          </p:stCondLst>
                                        </p:cTn>
                                        <p:tgtEl>
                                          <p:spTgt spid="356"/>
                                        </p:tgtEl>
                                        <p:attrNameLst>
                                          <p:attrName>style.visibility</p:attrName>
                                        </p:attrNameLst>
                                      </p:cBhvr>
                                      <p:to>
                                        <p:strVal val="visible"/>
                                      </p:to>
                                    </p:set>
                                    <p:animEffect transition="in" filter="fade">
                                      <p:cBhvr>
                                        <p:cTn id="51" dur="500"/>
                                        <p:tgtEl>
                                          <p:spTgt spid="356"/>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360"/>
                                        </p:tgtEl>
                                        <p:attrNameLst>
                                          <p:attrName>style.visibility</p:attrName>
                                        </p:attrNameLst>
                                      </p:cBhvr>
                                      <p:to>
                                        <p:strVal val="visible"/>
                                      </p:to>
                                    </p:set>
                                    <p:animEffect transition="in" filter="fade">
                                      <p:cBhvr>
                                        <p:cTn id="55" dur="500"/>
                                        <p:tgtEl>
                                          <p:spTgt spid="360"/>
                                        </p:tgtEl>
                                      </p:cBhvr>
                                    </p:animEffect>
                                  </p:childTnLst>
                                </p:cTn>
                              </p:par>
                              <p:par>
                                <p:cTn id="56" presetID="10" presetClass="entr" presetSubtype="0" fill="hold" nodeType="withEffect">
                                  <p:stCondLst>
                                    <p:cond delay="0"/>
                                  </p:stCondLst>
                                  <p:childTnLst>
                                    <p:set>
                                      <p:cBhvr>
                                        <p:cTn id="57" dur="1" fill="hold">
                                          <p:stCondLst>
                                            <p:cond delay="0"/>
                                          </p:stCondLst>
                                        </p:cTn>
                                        <p:tgtEl>
                                          <p:spTgt spid="361"/>
                                        </p:tgtEl>
                                        <p:attrNameLst>
                                          <p:attrName>style.visibility</p:attrName>
                                        </p:attrNameLst>
                                      </p:cBhvr>
                                      <p:to>
                                        <p:strVal val="visible"/>
                                      </p:to>
                                    </p:set>
                                    <p:animEffect transition="in" filter="fade">
                                      <p:cBhvr>
                                        <p:cTn id="58" dur="500"/>
                                        <p:tgtEl>
                                          <p:spTgt spid="361"/>
                                        </p:tgtEl>
                                      </p:cBhvr>
                                    </p:animEffect>
                                  </p:childTnLst>
                                </p:cTn>
                              </p:par>
                              <p:par>
                                <p:cTn id="59" presetID="10" presetClass="entr" presetSubtype="0" fill="hold" nodeType="withEffect">
                                  <p:stCondLst>
                                    <p:cond delay="0"/>
                                  </p:stCondLst>
                                  <p:childTnLst>
                                    <p:set>
                                      <p:cBhvr>
                                        <p:cTn id="60" dur="1" fill="hold">
                                          <p:stCondLst>
                                            <p:cond delay="0"/>
                                          </p:stCondLst>
                                        </p:cTn>
                                        <p:tgtEl>
                                          <p:spTgt spid="359"/>
                                        </p:tgtEl>
                                        <p:attrNameLst>
                                          <p:attrName>style.visibility</p:attrName>
                                        </p:attrNameLst>
                                      </p:cBhvr>
                                      <p:to>
                                        <p:strVal val="visible"/>
                                      </p:to>
                                    </p:set>
                                    <p:animEffect transition="in" filter="fade">
                                      <p:cBhvr>
                                        <p:cTn id="61" dur="500"/>
                                        <p:tgtEl>
                                          <p:spTgt spid="359"/>
                                        </p:tgtEl>
                                      </p:cBhvr>
                                    </p:animEffect>
                                  </p:childTnLst>
                                </p:cTn>
                              </p:par>
                            </p:childTnLst>
                          </p:cTn>
                        </p:par>
                        <p:par>
                          <p:cTn id="62" fill="hold">
                            <p:stCondLst>
                              <p:cond delay="3500"/>
                            </p:stCondLst>
                            <p:childTnLst>
                              <p:par>
                                <p:cTn id="63" presetID="10" presetClass="entr" presetSubtype="0" fill="hold" nodeType="afterEffect">
                                  <p:stCondLst>
                                    <p:cond delay="0"/>
                                  </p:stCondLst>
                                  <p:childTnLst>
                                    <p:set>
                                      <p:cBhvr>
                                        <p:cTn id="64" dur="1" fill="hold">
                                          <p:stCondLst>
                                            <p:cond delay="0"/>
                                          </p:stCondLst>
                                        </p:cTn>
                                        <p:tgtEl>
                                          <p:spTgt spid="363"/>
                                        </p:tgtEl>
                                        <p:attrNameLst>
                                          <p:attrName>style.visibility</p:attrName>
                                        </p:attrNameLst>
                                      </p:cBhvr>
                                      <p:to>
                                        <p:strVal val="visible"/>
                                      </p:to>
                                    </p:set>
                                    <p:animEffect transition="in" filter="fade">
                                      <p:cBhvr>
                                        <p:cTn id="65" dur="500"/>
                                        <p:tgtEl>
                                          <p:spTgt spid="363"/>
                                        </p:tgtEl>
                                      </p:cBhvr>
                                    </p:animEffect>
                                  </p:childTnLst>
                                </p:cTn>
                              </p:par>
                              <p:par>
                                <p:cTn id="66" presetID="10" presetClass="entr" presetSubtype="0" fill="hold" nodeType="withEffect">
                                  <p:stCondLst>
                                    <p:cond delay="0"/>
                                  </p:stCondLst>
                                  <p:childTnLst>
                                    <p:set>
                                      <p:cBhvr>
                                        <p:cTn id="67" dur="1" fill="hold">
                                          <p:stCondLst>
                                            <p:cond delay="0"/>
                                          </p:stCondLst>
                                        </p:cTn>
                                        <p:tgtEl>
                                          <p:spTgt spid="364"/>
                                        </p:tgtEl>
                                        <p:attrNameLst>
                                          <p:attrName>style.visibility</p:attrName>
                                        </p:attrNameLst>
                                      </p:cBhvr>
                                      <p:to>
                                        <p:strVal val="visible"/>
                                      </p:to>
                                    </p:set>
                                    <p:animEffect transition="in" filter="fade">
                                      <p:cBhvr>
                                        <p:cTn id="68" dur="500"/>
                                        <p:tgtEl>
                                          <p:spTgt spid="364"/>
                                        </p:tgtEl>
                                      </p:cBhvr>
                                    </p:animEffect>
                                  </p:childTnLst>
                                </p:cTn>
                              </p:par>
                              <p:par>
                                <p:cTn id="69" presetID="10" presetClass="entr" presetSubtype="0" fill="hold" nodeType="withEffect">
                                  <p:stCondLst>
                                    <p:cond delay="0"/>
                                  </p:stCondLst>
                                  <p:childTnLst>
                                    <p:set>
                                      <p:cBhvr>
                                        <p:cTn id="70" dur="1" fill="hold">
                                          <p:stCondLst>
                                            <p:cond delay="0"/>
                                          </p:stCondLst>
                                        </p:cTn>
                                        <p:tgtEl>
                                          <p:spTgt spid="362"/>
                                        </p:tgtEl>
                                        <p:attrNameLst>
                                          <p:attrName>style.visibility</p:attrName>
                                        </p:attrNameLst>
                                      </p:cBhvr>
                                      <p:to>
                                        <p:strVal val="visible"/>
                                      </p:to>
                                    </p:set>
                                    <p:animEffect transition="in" filter="fade">
                                      <p:cBhvr>
                                        <p:cTn id="71"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2"/>
          <p:cNvSpPr txBox="1"/>
          <p:nvPr/>
        </p:nvSpPr>
        <p:spPr>
          <a:xfrm>
            <a:off x="756000" y="2494629"/>
            <a:ext cx="6516669" cy="2952002"/>
          </a:xfrm>
          <a:prstGeom prst="rect">
            <a:avLst/>
          </a:prstGeom>
          <a:noFill/>
          <a:ln>
            <a:noFill/>
          </a:ln>
        </p:spPr>
        <p:txBody>
          <a:bodyPr spcFirstLastPara="1" wrap="square" lIns="0" tIns="0" rIns="0" bIns="0" anchor="t" anchorCtr="0">
            <a:noAutofit/>
          </a:bodyPr>
          <a:lstStyle/>
          <a:p>
            <a:pPr marL="360000" marR="0" lvl="0" indent="-360000" algn="l" rtl="0">
              <a:lnSpc>
                <a:spcPct val="111111"/>
              </a:lnSpc>
              <a:spcBef>
                <a:spcPts val="0"/>
              </a:spcBef>
              <a:spcAft>
                <a:spcPts val="0"/>
              </a:spcAft>
              <a:buClr>
                <a:srgbClr val="00B050"/>
              </a:buClr>
              <a:buSzPts val="1800"/>
              <a:buFont typeface="Arial Narrow"/>
              <a:buChar char="•"/>
            </a:pPr>
            <a:r>
              <a:rPr lang="en-US" sz="1800" b="0">
                <a:solidFill>
                  <a:schemeClr val="dk1"/>
                </a:solidFill>
                <a:latin typeface="Arial Narrow"/>
                <a:ea typeface="Arial Narrow"/>
                <a:cs typeface="Arial Narrow"/>
                <a:sym typeface="Arial Narrow"/>
              </a:rPr>
              <a:t>Well furnished rooms and apartments in the ITC International Hotel</a:t>
            </a:r>
            <a:endParaRPr/>
          </a:p>
          <a:p>
            <a:pPr marL="360000" marR="0" lvl="0" indent="-360000" algn="l" rtl="0">
              <a:lnSpc>
                <a:spcPct val="111111"/>
              </a:lnSpc>
              <a:spcBef>
                <a:spcPts val="2000"/>
              </a:spcBef>
              <a:spcAft>
                <a:spcPts val="0"/>
              </a:spcAft>
              <a:buClr>
                <a:srgbClr val="00B050"/>
              </a:buClr>
              <a:buSzPts val="1800"/>
              <a:buFont typeface="Arial Narrow"/>
              <a:buChar char="•"/>
            </a:pPr>
            <a:r>
              <a:rPr lang="en-US" sz="1800" b="0">
                <a:solidFill>
                  <a:schemeClr val="dk1"/>
                </a:solidFill>
                <a:latin typeface="Arial Narrow"/>
                <a:ea typeface="Arial Narrow"/>
                <a:cs typeface="Arial Narrow"/>
                <a:sym typeface="Arial Narrow"/>
              </a:rPr>
              <a:t>The hotel includes 24-hour reception, self-service laundry and a free of charge internet connection</a:t>
            </a:r>
            <a:endParaRPr/>
          </a:p>
          <a:p>
            <a:pPr marL="360000" marR="0" lvl="0" indent="-360000" algn="l" rtl="0">
              <a:lnSpc>
                <a:spcPct val="111111"/>
              </a:lnSpc>
              <a:spcBef>
                <a:spcPts val="2000"/>
              </a:spcBef>
              <a:spcAft>
                <a:spcPts val="0"/>
              </a:spcAft>
              <a:buClr>
                <a:srgbClr val="00B050"/>
              </a:buClr>
              <a:buSzPts val="1800"/>
              <a:buFont typeface="Arial Narrow"/>
              <a:buChar char="•"/>
            </a:pPr>
            <a:r>
              <a:rPr lang="en-US" sz="1800" b="0">
                <a:solidFill>
                  <a:schemeClr val="dk1"/>
                </a:solidFill>
                <a:latin typeface="Arial Narrow"/>
                <a:ea typeface="Arial Narrow"/>
                <a:cs typeface="Arial Narrow"/>
                <a:sym typeface="Arial Narrow"/>
              </a:rPr>
              <a:t>Laboratory facilities at ITC’s Langezijds building</a:t>
            </a:r>
            <a:endParaRPr/>
          </a:p>
          <a:p>
            <a:pPr marL="360000" marR="0" lvl="0" indent="-360000" algn="l" rtl="0">
              <a:lnSpc>
                <a:spcPct val="111111"/>
              </a:lnSpc>
              <a:spcBef>
                <a:spcPts val="2000"/>
              </a:spcBef>
              <a:spcAft>
                <a:spcPts val="0"/>
              </a:spcAft>
              <a:buClr>
                <a:srgbClr val="00B050"/>
              </a:buClr>
              <a:buSzPts val="1800"/>
              <a:buFont typeface="Arial Narrow"/>
              <a:buChar char="•"/>
            </a:pPr>
            <a:r>
              <a:rPr lang="en-US" sz="1800" b="0">
                <a:solidFill>
                  <a:schemeClr val="dk1"/>
                </a:solidFill>
                <a:latin typeface="Arial Narrow"/>
                <a:ea typeface="Arial Narrow"/>
                <a:cs typeface="Arial Narrow"/>
                <a:sym typeface="Arial Narrow"/>
              </a:rPr>
              <a:t>A study and learning centre </a:t>
            </a:r>
            <a:endParaRPr/>
          </a:p>
          <a:p>
            <a:pPr marL="360000" marR="0" lvl="0" indent="-360000" algn="l" rtl="0">
              <a:lnSpc>
                <a:spcPct val="111111"/>
              </a:lnSpc>
              <a:spcBef>
                <a:spcPts val="2000"/>
              </a:spcBef>
              <a:spcAft>
                <a:spcPts val="0"/>
              </a:spcAft>
              <a:buClr>
                <a:srgbClr val="00B050"/>
              </a:buClr>
              <a:buSzPts val="1800"/>
              <a:buFont typeface="Arial Narrow"/>
              <a:buChar char="•"/>
            </a:pPr>
            <a:r>
              <a:rPr lang="en-US" sz="1800" b="0">
                <a:solidFill>
                  <a:schemeClr val="dk1"/>
                </a:solidFill>
                <a:latin typeface="Arial Narrow"/>
                <a:ea typeface="Arial Narrow"/>
                <a:cs typeface="Arial Narrow"/>
                <a:sym typeface="Arial Narrow"/>
              </a:rPr>
              <a:t>Access to all the sports, arts and culture offerings on UT’s campus</a:t>
            </a:r>
            <a:endParaRPr/>
          </a:p>
        </p:txBody>
      </p:sp>
      <p:sp>
        <p:nvSpPr>
          <p:cNvPr id="372" name="Google Shape;372;p22"/>
          <p:cNvSpPr txBox="1"/>
          <p:nvPr/>
        </p:nvSpPr>
        <p:spPr>
          <a:xfrm>
            <a:off x="756001" y="755999"/>
            <a:ext cx="4572000" cy="972000"/>
          </a:xfrm>
          <a:prstGeom prst="rect">
            <a:avLst/>
          </a:prstGeom>
          <a:noFill/>
          <a:ln>
            <a:noFill/>
          </a:ln>
        </p:spPr>
        <p:txBody>
          <a:bodyPr spcFirstLastPara="1" wrap="square" lIns="0" tIns="0" rIns="0" bIns="0" anchor="t" anchorCtr="0">
            <a:noAutofit/>
          </a:bodyPr>
          <a:lstStyle/>
          <a:p>
            <a:pPr marL="0" marR="0" lvl="0" indent="0" algn="l" rtl="0">
              <a:lnSpc>
                <a:spcPct val="108333"/>
              </a:lnSpc>
              <a:spcBef>
                <a:spcPts val="0"/>
              </a:spcBef>
              <a:spcAft>
                <a:spcPts val="0"/>
              </a:spcAft>
              <a:buClr>
                <a:srgbClr val="01993F"/>
              </a:buClr>
              <a:buSzPts val="3600"/>
              <a:buFont typeface="Arial Narrow"/>
              <a:buNone/>
            </a:pPr>
            <a:r>
              <a:rPr lang="en-US" sz="3600" b="1" i="0" u="none" strike="noStrike" cap="none">
                <a:solidFill>
                  <a:srgbClr val="01993F"/>
                </a:solidFill>
                <a:latin typeface="Arial Narrow"/>
                <a:ea typeface="Arial Narrow"/>
                <a:cs typeface="Arial Narrow"/>
                <a:sym typeface="Arial Narrow"/>
              </a:rPr>
              <a:t>FACILITIES</a:t>
            </a:r>
            <a:r>
              <a:rPr lang="en-US" sz="3600" b="1" i="0" u="none" strike="noStrike" cap="none">
                <a:solidFill>
                  <a:schemeClr val="dk1"/>
                </a:solidFill>
                <a:latin typeface="Arial Narrow"/>
                <a:ea typeface="Arial Narrow"/>
                <a:cs typeface="Arial Narrow"/>
                <a:sym typeface="Arial Narrow"/>
              </a:rPr>
              <a:t> FOR </a:t>
            </a:r>
            <a:br>
              <a:rPr lang="en-US" sz="3600" b="1" i="0" u="none" strike="noStrike" cap="none">
                <a:solidFill>
                  <a:schemeClr val="dk1"/>
                </a:solidFill>
                <a:latin typeface="Arial Narrow"/>
                <a:ea typeface="Arial Narrow"/>
                <a:cs typeface="Arial Narrow"/>
                <a:sym typeface="Arial Narrow"/>
              </a:rPr>
            </a:br>
            <a:r>
              <a:rPr lang="en-US" sz="3600" b="1" i="0" u="none" strike="noStrike" cap="none">
                <a:solidFill>
                  <a:schemeClr val="dk1"/>
                </a:solidFill>
                <a:latin typeface="Arial Narrow"/>
                <a:ea typeface="Arial Narrow"/>
                <a:cs typeface="Arial Narrow"/>
                <a:sym typeface="Arial Narrow"/>
              </a:rPr>
              <a:t>OUR STUDENTS</a:t>
            </a:r>
            <a:endParaRPr sz="3600" b="1" i="0" u="none" strike="noStrike" cap="none">
              <a:solidFill>
                <a:srgbClr val="00B050"/>
              </a:solidFill>
              <a:latin typeface="Arial Narrow"/>
              <a:ea typeface="Arial Narrow"/>
              <a:cs typeface="Arial Narrow"/>
              <a:sym typeface="Arial Narrow"/>
            </a:endParaRPr>
          </a:p>
        </p:txBody>
      </p:sp>
      <p:pic>
        <p:nvPicPr>
          <p:cNvPr id="373" name="Google Shape;373;p22" descr="A picture containing drawing&#10;&#10;Description automatically generated"/>
          <p:cNvPicPr preferRelativeResize="0"/>
          <p:nvPr/>
        </p:nvPicPr>
        <p:blipFill rotWithShape="1">
          <a:blip r:embed="rId3">
            <a:alphaModFix/>
          </a:blip>
          <a:srcRect/>
          <a:stretch/>
        </p:blipFill>
        <p:spPr>
          <a:xfrm>
            <a:off x="9394825" y="5819796"/>
            <a:ext cx="2187575" cy="628664"/>
          </a:xfrm>
          <a:prstGeom prst="rect">
            <a:avLst/>
          </a:prstGeom>
          <a:noFill/>
          <a:ln>
            <a:noFill/>
          </a:ln>
        </p:spPr>
      </p:pic>
      <p:pic>
        <p:nvPicPr>
          <p:cNvPr id="374" name="Google Shape;374;p22" descr="A building with a blue sign&#10;&#10;Description automatically generated"/>
          <p:cNvPicPr preferRelativeResize="0"/>
          <p:nvPr/>
        </p:nvPicPr>
        <p:blipFill rotWithShape="1">
          <a:blip r:embed="rId4">
            <a:alphaModFix/>
          </a:blip>
          <a:srcRect/>
          <a:stretch/>
        </p:blipFill>
        <p:spPr>
          <a:xfrm>
            <a:off x="7620000" y="0"/>
            <a:ext cx="4572000" cy="6858000"/>
          </a:xfrm>
          <a:prstGeom prst="rect">
            <a:avLst/>
          </a:prstGeom>
          <a:noFill/>
          <a:ln>
            <a:noFill/>
          </a:ln>
        </p:spPr>
      </p:pic>
      <p:pic>
        <p:nvPicPr>
          <p:cNvPr id="375" name="Google Shape;375;p22" descr="A picture containing drawing&#10;&#10;Description automatically generated"/>
          <p:cNvPicPr preferRelativeResize="0"/>
          <p:nvPr/>
        </p:nvPicPr>
        <p:blipFill rotWithShape="1">
          <a:blip r:embed="rId3">
            <a:alphaModFix/>
          </a:blip>
          <a:srcRect/>
          <a:stretch/>
        </p:blipFill>
        <p:spPr>
          <a:xfrm>
            <a:off x="9547225" y="5972196"/>
            <a:ext cx="2187575" cy="62866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23"/>
          <p:cNvPicPr preferRelativeResize="0"/>
          <p:nvPr/>
        </p:nvPicPr>
        <p:blipFill rotWithShape="1">
          <a:blip r:embed="rId3">
            <a:alphaModFix/>
          </a:blip>
          <a:srcRect/>
          <a:stretch/>
        </p:blipFill>
        <p:spPr>
          <a:xfrm>
            <a:off x="6123600" y="-13252"/>
            <a:ext cx="6068400" cy="6873779"/>
          </a:xfrm>
          <a:prstGeom prst="rect">
            <a:avLst/>
          </a:prstGeom>
          <a:noFill/>
          <a:ln>
            <a:noFill/>
          </a:ln>
        </p:spPr>
      </p:pic>
      <p:sp>
        <p:nvSpPr>
          <p:cNvPr id="381" name="Google Shape;381;p23"/>
          <p:cNvSpPr txBox="1">
            <a:spLocks noGrp="1"/>
          </p:cNvSpPr>
          <p:nvPr>
            <p:ph type="subTitle" idx="4294967295"/>
          </p:nvPr>
        </p:nvSpPr>
        <p:spPr>
          <a:xfrm>
            <a:off x="1245601" y="3092149"/>
            <a:ext cx="4878000" cy="1514775"/>
          </a:xfrm>
          <a:prstGeom prst="rect">
            <a:avLst/>
          </a:prstGeom>
          <a:noFill/>
          <a:ln>
            <a:noFill/>
          </a:ln>
        </p:spPr>
        <p:txBody>
          <a:bodyPr spcFirstLastPara="1" wrap="square" lIns="0" tIns="0" rIns="0" bIns="0" anchor="t" anchorCtr="0">
            <a:noAutofit/>
          </a:bodyPr>
          <a:lstStyle/>
          <a:p>
            <a:pPr marL="360000" marR="0" lvl="0" indent="-360000" algn="l" rtl="0">
              <a:lnSpc>
                <a:spcPct val="111111"/>
              </a:lnSpc>
              <a:spcBef>
                <a:spcPts val="0"/>
              </a:spcBef>
              <a:spcAft>
                <a:spcPts val="0"/>
              </a:spcAft>
              <a:buClr>
                <a:srgbClr val="BBBBBD"/>
              </a:buClr>
              <a:buSzPts val="1800"/>
              <a:buFont typeface="Arial Narrow"/>
              <a:buChar char="•"/>
            </a:pPr>
            <a:r>
              <a:rPr lang="en-US" sz="1800" b="1" i="0" u="none" strike="noStrike" cap="none">
                <a:solidFill>
                  <a:srgbClr val="BBBBBD"/>
                </a:solidFill>
                <a:latin typeface="Arial Narrow"/>
                <a:ea typeface="Arial Narrow"/>
                <a:cs typeface="Arial Narrow"/>
                <a:sym typeface="Arial Narrow"/>
              </a:rPr>
              <a:t>GETTING EQUIPPED TO CHANGE THE WORLD</a:t>
            </a:r>
            <a:endParaRPr sz="1800" b="0" i="0" u="none" strike="noStrike" cap="none">
              <a:solidFill>
                <a:srgbClr val="BBBBBD"/>
              </a:solidFill>
              <a:latin typeface="Arial Narrow"/>
              <a:ea typeface="Arial Narrow"/>
              <a:cs typeface="Arial Narrow"/>
              <a:sym typeface="Arial Narrow"/>
            </a:endParaRPr>
          </a:p>
        </p:txBody>
      </p:sp>
      <p:sp>
        <p:nvSpPr>
          <p:cNvPr id="382" name="Google Shape;382;p23"/>
          <p:cNvSpPr txBox="1">
            <a:spLocks noGrp="1"/>
          </p:cNvSpPr>
          <p:nvPr>
            <p:ph type="ctrTitle"/>
          </p:nvPr>
        </p:nvSpPr>
        <p:spPr>
          <a:xfrm>
            <a:off x="1245601" y="2010778"/>
            <a:ext cx="4878000" cy="972000"/>
          </a:xfrm>
          <a:prstGeom prst="rect">
            <a:avLst/>
          </a:prstGeom>
          <a:noFill/>
          <a:ln>
            <a:noFill/>
          </a:ln>
        </p:spPr>
        <p:txBody>
          <a:bodyPr spcFirstLastPara="1" wrap="square" lIns="0" tIns="0" rIns="0" bIns="0" anchor="b" anchorCtr="0">
            <a:noAutofit/>
          </a:bodyPr>
          <a:lstStyle/>
          <a:p>
            <a:pPr marL="0" lvl="0" indent="0" algn="l" rtl="0">
              <a:lnSpc>
                <a:spcPct val="108333"/>
              </a:lnSpc>
              <a:spcBef>
                <a:spcPts val="0"/>
              </a:spcBef>
              <a:spcAft>
                <a:spcPts val="0"/>
              </a:spcAft>
              <a:buClr>
                <a:srgbClr val="00665B"/>
              </a:buClr>
              <a:buSzPts val="3600"/>
              <a:buFont typeface="Arial Narrow"/>
              <a:buNone/>
            </a:pPr>
            <a:r>
              <a:rPr lang="en-US">
                <a:solidFill>
                  <a:srgbClr val="00665B"/>
                </a:solidFill>
              </a:rPr>
              <a:t>EDUCATION</a:t>
            </a:r>
            <a:endParaRPr>
              <a:solidFill>
                <a:srgbClr val="00665B"/>
              </a:solidFill>
            </a:endParaRPr>
          </a:p>
        </p:txBody>
      </p:sp>
      <p:pic>
        <p:nvPicPr>
          <p:cNvPr id="383" name="Google Shape;383;p23" descr="A picture containing drawing&#10;&#10;Description automatically generated"/>
          <p:cNvPicPr preferRelativeResize="0"/>
          <p:nvPr/>
        </p:nvPicPr>
        <p:blipFill rotWithShape="1">
          <a:blip r:embed="rId4">
            <a:alphaModFix/>
          </a:blip>
          <a:srcRect/>
          <a:stretch/>
        </p:blipFill>
        <p:spPr>
          <a:xfrm>
            <a:off x="9394825" y="5819796"/>
            <a:ext cx="2187575" cy="62866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4"/>
          <p:cNvSpPr txBox="1"/>
          <p:nvPr/>
        </p:nvSpPr>
        <p:spPr>
          <a:xfrm>
            <a:off x="756001" y="2130707"/>
            <a:ext cx="4572000" cy="243967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Narrow"/>
              <a:buNone/>
            </a:pPr>
            <a:r>
              <a:rPr lang="en-US" sz="1800" b="0" i="0" u="none" strike="noStrike" cap="none">
                <a:solidFill>
                  <a:srgbClr val="000000"/>
                </a:solidFill>
                <a:latin typeface="Arial Narrow"/>
                <a:ea typeface="Arial Narrow"/>
                <a:cs typeface="Arial Narrow"/>
                <a:sym typeface="Arial Narrow"/>
              </a:rPr>
              <a:t>The overarching goal of our education is clear: to equip our students with state-of-the-art knowledge on geo-information science and earth observation, and with the skills and competencies they will need to be change leaders in a changing society – including innovative, inspiring and self-critical leadership.</a:t>
            </a:r>
            <a:endParaRPr/>
          </a:p>
        </p:txBody>
      </p:sp>
      <p:sp>
        <p:nvSpPr>
          <p:cNvPr id="389" name="Google Shape;389;p24"/>
          <p:cNvSpPr txBox="1"/>
          <p:nvPr/>
        </p:nvSpPr>
        <p:spPr>
          <a:xfrm>
            <a:off x="756001" y="755999"/>
            <a:ext cx="4572000" cy="972000"/>
          </a:xfrm>
          <a:prstGeom prst="rect">
            <a:avLst/>
          </a:prstGeom>
          <a:noFill/>
          <a:ln>
            <a:noFill/>
          </a:ln>
        </p:spPr>
        <p:txBody>
          <a:bodyPr spcFirstLastPara="1" wrap="square" lIns="0" tIns="0" rIns="0" bIns="0" anchor="t" anchorCtr="0">
            <a:noAutofit/>
          </a:bodyPr>
          <a:lstStyle/>
          <a:p>
            <a:pPr marL="0" marR="0" lvl="0" indent="0" algn="l" rtl="0">
              <a:lnSpc>
                <a:spcPct val="108333"/>
              </a:lnSpc>
              <a:spcBef>
                <a:spcPts val="0"/>
              </a:spcBef>
              <a:spcAft>
                <a:spcPts val="0"/>
              </a:spcAft>
              <a:buClr>
                <a:schemeClr val="dk1"/>
              </a:buClr>
              <a:buSzPts val="3600"/>
              <a:buFont typeface="Arial Narrow"/>
              <a:buNone/>
            </a:pPr>
            <a:r>
              <a:rPr lang="en-US" sz="3600" b="1" i="0" u="none" strike="noStrike" cap="none">
                <a:solidFill>
                  <a:schemeClr val="dk1"/>
                </a:solidFill>
                <a:latin typeface="Arial Narrow"/>
                <a:ea typeface="Arial Narrow"/>
                <a:cs typeface="Arial Narrow"/>
                <a:sym typeface="Arial Narrow"/>
              </a:rPr>
              <a:t>OUR </a:t>
            </a:r>
            <a:r>
              <a:rPr lang="en-US" sz="3600" b="1" i="0" u="none" strike="noStrike" cap="none">
                <a:solidFill>
                  <a:srgbClr val="00665B"/>
                </a:solidFill>
                <a:latin typeface="Arial Narrow"/>
                <a:ea typeface="Arial Narrow"/>
                <a:cs typeface="Arial Narrow"/>
                <a:sym typeface="Arial Narrow"/>
              </a:rPr>
              <a:t>EDUCATION</a:t>
            </a:r>
            <a:r>
              <a:rPr lang="en-US" sz="3600" b="1" i="0" u="none" strike="noStrike" cap="none">
                <a:solidFill>
                  <a:schemeClr val="dk1"/>
                </a:solidFill>
                <a:latin typeface="Arial Narrow"/>
                <a:ea typeface="Arial Narrow"/>
                <a:cs typeface="Arial Narrow"/>
                <a:sym typeface="Arial Narrow"/>
              </a:rPr>
              <a:t> </a:t>
            </a:r>
            <a:endParaRPr sz="3600" b="1" i="0" u="none" strike="noStrike" cap="none">
              <a:solidFill>
                <a:srgbClr val="231F20"/>
              </a:solidFill>
              <a:latin typeface="Arial Narrow"/>
              <a:ea typeface="Arial Narrow"/>
              <a:cs typeface="Arial Narrow"/>
              <a:sym typeface="Arial Narrow"/>
            </a:endParaRPr>
          </a:p>
        </p:txBody>
      </p:sp>
      <p:pic>
        <p:nvPicPr>
          <p:cNvPr id="390" name="Google Shape;390;p24" descr="A picture containing drawing&#10;&#10;Description automatically generated"/>
          <p:cNvPicPr preferRelativeResize="0"/>
          <p:nvPr/>
        </p:nvPicPr>
        <p:blipFill rotWithShape="1">
          <a:blip r:embed="rId3">
            <a:alphaModFix/>
          </a:blip>
          <a:srcRect/>
          <a:stretch/>
        </p:blipFill>
        <p:spPr>
          <a:xfrm>
            <a:off x="9394825" y="5819796"/>
            <a:ext cx="2187575" cy="628664"/>
          </a:xfrm>
          <a:prstGeom prst="rect">
            <a:avLst/>
          </a:prstGeom>
          <a:noFill/>
          <a:ln>
            <a:noFill/>
          </a:ln>
        </p:spPr>
      </p:pic>
      <p:pic>
        <p:nvPicPr>
          <p:cNvPr id="391" name="Google Shape;391;p24"/>
          <p:cNvPicPr preferRelativeResize="0"/>
          <p:nvPr/>
        </p:nvPicPr>
        <p:blipFill rotWithShape="1">
          <a:blip r:embed="rId4">
            <a:alphaModFix/>
          </a:blip>
          <a:srcRect/>
          <a:stretch/>
        </p:blipFill>
        <p:spPr>
          <a:xfrm>
            <a:off x="6238461" y="0"/>
            <a:ext cx="5953539" cy="6858000"/>
          </a:xfrm>
          <a:prstGeom prst="rect">
            <a:avLst/>
          </a:prstGeom>
          <a:noFill/>
          <a:ln>
            <a:noFill/>
          </a:ln>
        </p:spPr>
      </p:pic>
      <p:pic>
        <p:nvPicPr>
          <p:cNvPr id="392" name="Google Shape;392;p24" descr="A picture containing drawing&#10;&#10;Description automatically generated"/>
          <p:cNvPicPr preferRelativeResize="0"/>
          <p:nvPr/>
        </p:nvPicPr>
        <p:blipFill rotWithShape="1">
          <a:blip r:embed="rId3">
            <a:alphaModFix/>
          </a:blip>
          <a:srcRect/>
          <a:stretch/>
        </p:blipFill>
        <p:spPr>
          <a:xfrm>
            <a:off x="9547225" y="5972196"/>
            <a:ext cx="2187575" cy="62866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5"/>
          <p:cNvSpPr txBox="1"/>
          <p:nvPr/>
        </p:nvSpPr>
        <p:spPr>
          <a:xfrm>
            <a:off x="756001" y="755999"/>
            <a:ext cx="4572000" cy="972000"/>
          </a:xfrm>
          <a:prstGeom prst="rect">
            <a:avLst/>
          </a:prstGeom>
          <a:noFill/>
          <a:ln>
            <a:noFill/>
          </a:ln>
        </p:spPr>
        <p:txBody>
          <a:bodyPr spcFirstLastPara="1" wrap="square" lIns="0" tIns="0" rIns="0" bIns="0" anchor="t" anchorCtr="0">
            <a:noAutofit/>
          </a:bodyPr>
          <a:lstStyle/>
          <a:p>
            <a:pPr marL="0" marR="0" lvl="0" indent="0" algn="l" rtl="0">
              <a:lnSpc>
                <a:spcPct val="108333"/>
              </a:lnSpc>
              <a:spcBef>
                <a:spcPts val="0"/>
              </a:spcBef>
              <a:spcAft>
                <a:spcPts val="0"/>
              </a:spcAft>
              <a:buClr>
                <a:schemeClr val="dk1"/>
              </a:buClr>
              <a:buSzPts val="3600"/>
              <a:buFont typeface="Arial Narrow"/>
              <a:buNone/>
            </a:pPr>
            <a:r>
              <a:rPr lang="en-US" sz="3600" b="1" i="0" u="none" strike="noStrike" cap="none">
                <a:solidFill>
                  <a:schemeClr val="dk1"/>
                </a:solidFill>
                <a:latin typeface="Arial Narrow"/>
                <a:ea typeface="Arial Narrow"/>
                <a:cs typeface="Arial Narrow"/>
                <a:sym typeface="Arial Narrow"/>
              </a:rPr>
              <a:t>EDUCATIONAL OFFER AT ITC </a:t>
            </a:r>
            <a:r>
              <a:rPr lang="en-US" sz="3600" b="1" i="0" u="none" strike="noStrike" cap="none">
                <a:solidFill>
                  <a:srgbClr val="00665B"/>
                </a:solidFill>
                <a:latin typeface="Arial Narrow"/>
                <a:ea typeface="Arial Narrow"/>
                <a:cs typeface="Arial Narrow"/>
                <a:sym typeface="Arial Narrow"/>
              </a:rPr>
              <a:t>INCLUDES</a:t>
            </a:r>
            <a:r>
              <a:rPr lang="en-US" sz="3600" b="1" i="0" u="none" strike="noStrike" cap="none">
                <a:solidFill>
                  <a:schemeClr val="dk1"/>
                </a:solidFill>
                <a:latin typeface="Arial Narrow"/>
                <a:ea typeface="Arial Narrow"/>
                <a:cs typeface="Arial Narrow"/>
                <a:sym typeface="Arial Narrow"/>
              </a:rPr>
              <a:t>:</a:t>
            </a:r>
            <a:endParaRPr sz="3600" b="1" i="0" u="none" strike="noStrike" cap="none">
              <a:solidFill>
                <a:srgbClr val="231F20"/>
              </a:solidFill>
              <a:latin typeface="Arial Narrow"/>
              <a:ea typeface="Arial Narrow"/>
              <a:cs typeface="Arial Narrow"/>
              <a:sym typeface="Arial Narrow"/>
            </a:endParaRPr>
          </a:p>
        </p:txBody>
      </p:sp>
      <p:sp>
        <p:nvSpPr>
          <p:cNvPr id="398" name="Google Shape;398;p25"/>
          <p:cNvSpPr txBox="1"/>
          <p:nvPr/>
        </p:nvSpPr>
        <p:spPr>
          <a:xfrm>
            <a:off x="756000" y="2276872"/>
            <a:ext cx="4835943" cy="2952002"/>
          </a:xfrm>
          <a:prstGeom prst="rect">
            <a:avLst/>
          </a:prstGeom>
          <a:noFill/>
          <a:ln>
            <a:noFill/>
          </a:ln>
        </p:spPr>
        <p:txBody>
          <a:bodyPr spcFirstLastPara="1" wrap="square" lIns="0" tIns="0" rIns="0" bIns="0" anchor="t" anchorCtr="0">
            <a:noAutofit/>
          </a:bodyPr>
          <a:lstStyle/>
          <a:p>
            <a:pPr marL="360000" marR="0" lvl="0" indent="-360000" algn="l" rtl="0">
              <a:lnSpc>
                <a:spcPct val="100000"/>
              </a:lnSpc>
              <a:spcBef>
                <a:spcPts val="0"/>
              </a:spcBef>
              <a:spcAft>
                <a:spcPts val="0"/>
              </a:spcAft>
              <a:buClr>
                <a:srgbClr val="00918E"/>
              </a:buClr>
              <a:buSzPts val="2000"/>
              <a:buFont typeface="Arial Narrow"/>
              <a:buChar char="•"/>
            </a:pPr>
            <a:r>
              <a:rPr lang="en-US" sz="2000" b="1" i="0" u="none" strike="noStrike" cap="none">
                <a:solidFill>
                  <a:srgbClr val="00715F"/>
                </a:solidFill>
                <a:latin typeface="Arial Narrow"/>
                <a:ea typeface="Arial Narrow"/>
                <a:cs typeface="Arial Narrow"/>
                <a:sym typeface="Arial Narrow"/>
              </a:rPr>
              <a:t>Master Spatial Engineering (M-SE)</a:t>
            </a:r>
            <a:endParaRPr/>
          </a:p>
          <a:p>
            <a:pPr marL="360000" marR="0" lvl="0" indent="-360000" algn="l" rtl="0">
              <a:lnSpc>
                <a:spcPct val="100000"/>
              </a:lnSpc>
              <a:spcBef>
                <a:spcPts val="2000"/>
              </a:spcBef>
              <a:spcAft>
                <a:spcPts val="0"/>
              </a:spcAft>
              <a:buClr>
                <a:srgbClr val="00918E"/>
              </a:buClr>
              <a:buSzPts val="2000"/>
              <a:buFont typeface="Arial Narrow"/>
              <a:buChar char="•"/>
            </a:pPr>
            <a:r>
              <a:rPr lang="en-US" sz="2000" b="1" i="0" u="none" strike="noStrike" cap="none">
                <a:solidFill>
                  <a:srgbClr val="00715F"/>
                </a:solidFill>
                <a:latin typeface="Arial Narrow"/>
                <a:ea typeface="Arial Narrow"/>
                <a:cs typeface="Arial Narrow"/>
                <a:sym typeface="Arial Narrow"/>
              </a:rPr>
              <a:t>Master Geo-Information Science and Earth Observation (M-GEO)</a:t>
            </a:r>
            <a:endParaRPr/>
          </a:p>
          <a:p>
            <a:pPr marL="360000" marR="0" lvl="0" indent="-360000" algn="l" rtl="0">
              <a:lnSpc>
                <a:spcPct val="111111"/>
              </a:lnSpc>
              <a:spcBef>
                <a:spcPts val="2000"/>
              </a:spcBef>
              <a:spcAft>
                <a:spcPts val="0"/>
              </a:spcAft>
              <a:buClr>
                <a:srgbClr val="00918E"/>
              </a:buClr>
              <a:buSzPts val="1800"/>
              <a:buFont typeface="Arial Narrow"/>
              <a:buChar char="•"/>
            </a:pPr>
            <a:r>
              <a:rPr lang="en-US" sz="1800" b="0" i="0" u="none" strike="noStrike" cap="none">
                <a:solidFill>
                  <a:srgbClr val="231F20"/>
                </a:solidFill>
                <a:latin typeface="Arial Narrow"/>
                <a:ea typeface="Arial Narrow"/>
                <a:cs typeface="Arial Narrow"/>
                <a:sym typeface="Arial Narrow"/>
              </a:rPr>
              <a:t>PhD programme</a:t>
            </a:r>
            <a:endParaRPr sz="1800" b="0" i="0" u="none" strike="noStrike" cap="none">
              <a:solidFill>
                <a:srgbClr val="231F20"/>
              </a:solidFill>
              <a:latin typeface="Arial Narrow"/>
              <a:ea typeface="Arial Narrow"/>
              <a:cs typeface="Arial Narrow"/>
              <a:sym typeface="Arial Narrow"/>
            </a:endParaRPr>
          </a:p>
          <a:p>
            <a:pPr marL="360000" marR="0" lvl="0" indent="-360000" algn="l" rtl="0">
              <a:lnSpc>
                <a:spcPct val="111111"/>
              </a:lnSpc>
              <a:spcBef>
                <a:spcPts val="2000"/>
              </a:spcBef>
              <a:spcAft>
                <a:spcPts val="0"/>
              </a:spcAft>
              <a:buClr>
                <a:srgbClr val="00918E"/>
              </a:buClr>
              <a:buSzPts val="1800"/>
              <a:buFont typeface="Arial Narrow"/>
              <a:buChar char="•"/>
            </a:pPr>
            <a:r>
              <a:rPr lang="en-US" sz="1800" b="0" i="0" u="none" strike="noStrike" cap="none">
                <a:solidFill>
                  <a:srgbClr val="231F20"/>
                </a:solidFill>
                <a:latin typeface="Arial Narrow"/>
                <a:ea typeface="Arial Narrow"/>
                <a:cs typeface="Arial Narrow"/>
                <a:sym typeface="Arial Narrow"/>
              </a:rPr>
              <a:t>Three joint Master’s (GIMA,  Cartography and GEM)</a:t>
            </a:r>
            <a:endParaRPr/>
          </a:p>
          <a:p>
            <a:pPr marL="360000" marR="0" lvl="0" indent="-245700" algn="l" rtl="0">
              <a:lnSpc>
                <a:spcPct val="111111"/>
              </a:lnSpc>
              <a:spcBef>
                <a:spcPts val="2000"/>
              </a:spcBef>
              <a:spcAft>
                <a:spcPts val="0"/>
              </a:spcAft>
              <a:buClr>
                <a:schemeClr val="dk1"/>
              </a:buClr>
              <a:buSzPts val="1800"/>
              <a:buFont typeface="Arial Narrow"/>
              <a:buNone/>
            </a:pPr>
            <a:endParaRPr sz="1800" b="0" i="0" u="none" strike="noStrike" cap="none">
              <a:solidFill>
                <a:srgbClr val="231F20"/>
              </a:solidFill>
              <a:latin typeface="Arial Narrow"/>
              <a:ea typeface="Arial Narrow"/>
              <a:cs typeface="Arial Narrow"/>
              <a:sym typeface="Arial Narrow"/>
            </a:endParaRPr>
          </a:p>
          <a:p>
            <a:pPr marL="360000" marR="0" lvl="0" indent="-360000" algn="l" rtl="0">
              <a:lnSpc>
                <a:spcPct val="100000"/>
              </a:lnSpc>
              <a:spcBef>
                <a:spcPts val="2000"/>
              </a:spcBef>
              <a:spcAft>
                <a:spcPts val="0"/>
              </a:spcAft>
              <a:buClr>
                <a:srgbClr val="231F20"/>
              </a:buClr>
              <a:buSzPts val="1800"/>
              <a:buFont typeface="Arial Narrow"/>
              <a:buChar char="•"/>
            </a:pPr>
            <a:r>
              <a:rPr lang="en-US" sz="1800" b="0" i="0" u="none" strike="noStrike" cap="none">
                <a:solidFill>
                  <a:srgbClr val="231F20"/>
                </a:solidFill>
                <a:latin typeface="Arial Narrow"/>
                <a:ea typeface="Arial Narrow"/>
                <a:cs typeface="Arial Narrow"/>
                <a:sym typeface="Arial Narrow"/>
              </a:rPr>
              <a:t>Postgraduate diploma programme, certificate courses and individual modules, distance education courses and tailor-made courses</a:t>
            </a:r>
            <a:endParaRPr/>
          </a:p>
          <a:p>
            <a:pPr marL="360000" marR="0" lvl="0" indent="-245700" algn="l" rtl="0">
              <a:lnSpc>
                <a:spcPct val="111111"/>
              </a:lnSpc>
              <a:spcBef>
                <a:spcPts val="2000"/>
              </a:spcBef>
              <a:spcAft>
                <a:spcPts val="0"/>
              </a:spcAft>
              <a:buClr>
                <a:schemeClr val="dk1"/>
              </a:buClr>
              <a:buSzPts val="1800"/>
              <a:buFont typeface="Arial Narrow"/>
              <a:buNone/>
            </a:pPr>
            <a:endParaRPr sz="1800" b="0" i="0" u="none" strike="noStrike" cap="none">
              <a:solidFill>
                <a:srgbClr val="231F20"/>
              </a:solidFill>
              <a:latin typeface="Arial Narrow"/>
              <a:ea typeface="Arial Narrow"/>
              <a:cs typeface="Arial Narrow"/>
              <a:sym typeface="Arial Narrow"/>
            </a:endParaRPr>
          </a:p>
        </p:txBody>
      </p:sp>
      <p:sp>
        <p:nvSpPr>
          <p:cNvPr id="399" name="Google Shape;399;p25"/>
          <p:cNvSpPr txBox="1"/>
          <p:nvPr/>
        </p:nvSpPr>
        <p:spPr>
          <a:xfrm>
            <a:off x="623392" y="4814441"/>
            <a:ext cx="6096000" cy="348813"/>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en-US" sz="1800" b="0" i="0" u="none" strike="noStrike" cap="none">
                <a:solidFill>
                  <a:srgbClr val="231F20"/>
                </a:solidFill>
                <a:latin typeface="Arial Narrow"/>
                <a:ea typeface="Arial Narrow"/>
                <a:cs typeface="Arial Narrow"/>
                <a:sym typeface="Arial Narrow"/>
              </a:rPr>
              <a:t>Also:</a:t>
            </a:r>
            <a:endParaRPr/>
          </a:p>
        </p:txBody>
      </p:sp>
      <p:pic>
        <p:nvPicPr>
          <p:cNvPr id="400" name="Google Shape;400;p25" descr="A picture containing drawing&#10;&#10;Description automatically generated"/>
          <p:cNvPicPr preferRelativeResize="0"/>
          <p:nvPr/>
        </p:nvPicPr>
        <p:blipFill rotWithShape="1">
          <a:blip r:embed="rId3">
            <a:alphaModFix/>
          </a:blip>
          <a:srcRect/>
          <a:stretch/>
        </p:blipFill>
        <p:spPr>
          <a:xfrm>
            <a:off x="9394825" y="5819796"/>
            <a:ext cx="2187575" cy="628664"/>
          </a:xfrm>
          <a:prstGeom prst="rect">
            <a:avLst/>
          </a:prstGeom>
          <a:noFill/>
          <a:ln>
            <a:noFill/>
          </a:ln>
        </p:spPr>
      </p:pic>
      <p:pic>
        <p:nvPicPr>
          <p:cNvPr id="401" name="Google Shape;401;p25"/>
          <p:cNvPicPr preferRelativeResize="0"/>
          <p:nvPr/>
        </p:nvPicPr>
        <p:blipFill rotWithShape="1">
          <a:blip r:embed="rId4">
            <a:alphaModFix/>
          </a:blip>
          <a:srcRect/>
          <a:stretch/>
        </p:blipFill>
        <p:spPr>
          <a:xfrm>
            <a:off x="5974194" y="-19754"/>
            <a:ext cx="6307258" cy="6877754"/>
          </a:xfrm>
          <a:prstGeom prst="rect">
            <a:avLst/>
          </a:prstGeom>
          <a:noFill/>
          <a:ln>
            <a:noFill/>
          </a:ln>
        </p:spPr>
      </p:pic>
      <p:pic>
        <p:nvPicPr>
          <p:cNvPr id="402" name="Google Shape;402;p25" descr="A picture containing drawing&#10;&#10;Description automatically generated"/>
          <p:cNvPicPr preferRelativeResize="0"/>
          <p:nvPr/>
        </p:nvPicPr>
        <p:blipFill rotWithShape="1">
          <a:blip r:embed="rId3">
            <a:alphaModFix/>
          </a:blip>
          <a:srcRect/>
          <a:stretch/>
        </p:blipFill>
        <p:spPr>
          <a:xfrm>
            <a:off x="9547225" y="5972196"/>
            <a:ext cx="2187575" cy="62866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6"/>
          <p:cNvSpPr txBox="1"/>
          <p:nvPr/>
        </p:nvSpPr>
        <p:spPr>
          <a:xfrm>
            <a:off x="756001" y="755999"/>
            <a:ext cx="4572000" cy="972000"/>
          </a:xfrm>
          <a:prstGeom prst="rect">
            <a:avLst/>
          </a:prstGeom>
          <a:noFill/>
          <a:ln>
            <a:noFill/>
          </a:ln>
        </p:spPr>
        <p:txBody>
          <a:bodyPr spcFirstLastPara="1" wrap="square" lIns="0" tIns="0" rIns="0" bIns="0" anchor="t" anchorCtr="0">
            <a:noAutofit/>
          </a:bodyPr>
          <a:lstStyle/>
          <a:p>
            <a:pPr marL="0" marR="0" lvl="0" indent="0" algn="l" rtl="0">
              <a:lnSpc>
                <a:spcPct val="108333"/>
              </a:lnSpc>
              <a:spcBef>
                <a:spcPts val="0"/>
              </a:spcBef>
              <a:spcAft>
                <a:spcPts val="0"/>
              </a:spcAft>
              <a:buClr>
                <a:srgbClr val="00665B"/>
              </a:buClr>
              <a:buSzPts val="3600"/>
              <a:buFont typeface="Arial Narrow"/>
              <a:buNone/>
            </a:pPr>
            <a:r>
              <a:rPr lang="en-US" sz="3600" b="1" cap="none">
                <a:solidFill>
                  <a:srgbClr val="00665B"/>
                </a:solidFill>
                <a:latin typeface="Arial Narrow"/>
                <a:ea typeface="Arial Narrow"/>
                <a:cs typeface="Arial Narrow"/>
                <a:sym typeface="Arial Narrow"/>
              </a:rPr>
              <a:t>RECOGNITION</a:t>
            </a:r>
            <a:r>
              <a:rPr lang="en-US" sz="3600" b="1" cap="none">
                <a:solidFill>
                  <a:schemeClr val="dk1"/>
                </a:solidFill>
                <a:latin typeface="Arial Narrow"/>
                <a:ea typeface="Arial Narrow"/>
                <a:cs typeface="Arial Narrow"/>
                <a:sym typeface="Arial Narrow"/>
              </a:rPr>
              <a:t> OF DEGREES</a:t>
            </a:r>
            <a:endParaRPr sz="3600" b="1" i="0" u="none" strike="noStrike" cap="none">
              <a:solidFill>
                <a:srgbClr val="231F20"/>
              </a:solidFill>
              <a:latin typeface="Arial Narrow"/>
              <a:ea typeface="Arial Narrow"/>
              <a:cs typeface="Arial Narrow"/>
              <a:sym typeface="Arial Narrow"/>
            </a:endParaRPr>
          </a:p>
        </p:txBody>
      </p:sp>
      <p:sp>
        <p:nvSpPr>
          <p:cNvPr id="408" name="Google Shape;408;p26"/>
          <p:cNvSpPr txBox="1"/>
          <p:nvPr/>
        </p:nvSpPr>
        <p:spPr>
          <a:xfrm>
            <a:off x="756000" y="2276872"/>
            <a:ext cx="4835943" cy="2952002"/>
          </a:xfrm>
          <a:prstGeom prst="rect">
            <a:avLst/>
          </a:prstGeom>
          <a:noFill/>
          <a:ln>
            <a:noFill/>
          </a:ln>
        </p:spPr>
        <p:txBody>
          <a:bodyPr spcFirstLastPara="1" wrap="square" lIns="0" tIns="0" rIns="0" bIns="0" anchor="t" anchorCtr="0">
            <a:noAutofit/>
          </a:bodyPr>
          <a:lstStyle/>
          <a:p>
            <a:pPr marL="360000" marR="0" lvl="0" indent="-360000" algn="l" rtl="0">
              <a:lnSpc>
                <a:spcPct val="111111"/>
              </a:lnSpc>
              <a:spcBef>
                <a:spcPts val="0"/>
              </a:spcBef>
              <a:spcAft>
                <a:spcPts val="0"/>
              </a:spcAft>
              <a:buClr>
                <a:srgbClr val="59908E"/>
              </a:buClr>
              <a:buSzPts val="1800"/>
              <a:buFont typeface="Arial Narrow"/>
              <a:buChar char="•"/>
            </a:pPr>
            <a:r>
              <a:rPr lang="en-US" sz="1800" b="0">
                <a:solidFill>
                  <a:schemeClr val="dk1"/>
                </a:solidFill>
                <a:latin typeface="Arial Narrow"/>
                <a:ea typeface="Arial Narrow"/>
                <a:cs typeface="Arial Narrow"/>
                <a:sym typeface="Arial Narrow"/>
              </a:rPr>
              <a:t>The degrees awarded by the University of Twente are formally recognized by the Ministry of Education, Culture and Science, based on accreditation NVAO</a:t>
            </a:r>
            <a:endParaRPr/>
          </a:p>
          <a:p>
            <a:pPr marL="360000" marR="0" lvl="0" indent="-360000" algn="l" rtl="0">
              <a:lnSpc>
                <a:spcPct val="111111"/>
              </a:lnSpc>
              <a:spcBef>
                <a:spcPts val="2000"/>
              </a:spcBef>
              <a:spcAft>
                <a:spcPts val="0"/>
              </a:spcAft>
              <a:buClr>
                <a:srgbClr val="59908E"/>
              </a:buClr>
              <a:buSzPts val="1800"/>
              <a:buFont typeface="Arial Narrow"/>
              <a:buChar char="•"/>
            </a:pPr>
            <a:r>
              <a:rPr lang="en-US" sz="1800" b="0">
                <a:solidFill>
                  <a:schemeClr val="dk1"/>
                </a:solidFill>
                <a:latin typeface="Arial Narrow"/>
                <a:ea typeface="Arial Narrow"/>
                <a:cs typeface="Arial Narrow"/>
                <a:sym typeface="Arial Narrow"/>
              </a:rPr>
              <a:t>For its degree programmes the University of Twente issues an internationally recognized document attached to diploma: the Diploma Supplement (DS)</a:t>
            </a:r>
            <a:endParaRPr/>
          </a:p>
          <a:p>
            <a:pPr marL="360000" marR="0" lvl="0" indent="-360000" algn="l" rtl="0">
              <a:lnSpc>
                <a:spcPct val="111111"/>
              </a:lnSpc>
              <a:spcBef>
                <a:spcPts val="2000"/>
              </a:spcBef>
              <a:spcAft>
                <a:spcPts val="0"/>
              </a:spcAft>
              <a:buClr>
                <a:srgbClr val="59908E"/>
              </a:buClr>
              <a:buSzPts val="1800"/>
              <a:buFont typeface="Arial Narrow"/>
              <a:buChar char="•"/>
            </a:pPr>
            <a:r>
              <a:rPr lang="en-US" sz="1800" b="0">
                <a:solidFill>
                  <a:schemeClr val="dk1"/>
                </a:solidFill>
                <a:latin typeface="Arial Narrow"/>
                <a:ea typeface="Arial Narrow"/>
                <a:cs typeface="Arial Narrow"/>
                <a:sym typeface="Arial Narrow"/>
              </a:rPr>
              <a:t>In the Shanghai subject ranking 2022 (Subject: engineering | remote sensing), ITC University of Twente ranks:</a:t>
            </a:r>
            <a:endParaRPr/>
          </a:p>
          <a:p>
            <a:pPr marL="720000" marR="0" lvl="1" indent="-359999" algn="l" rtl="0">
              <a:lnSpc>
                <a:spcPct val="111111"/>
              </a:lnSpc>
              <a:spcBef>
                <a:spcPts val="0"/>
              </a:spcBef>
              <a:spcAft>
                <a:spcPts val="0"/>
              </a:spcAft>
              <a:buClr>
                <a:srgbClr val="59908E"/>
              </a:buClr>
              <a:buSzPts val="1800"/>
              <a:buFont typeface="Arial"/>
              <a:buChar char="•"/>
            </a:pPr>
            <a:r>
              <a:rPr lang="en-US" sz="1800" b="0" i="0" u="none" strike="noStrike" cap="none">
                <a:solidFill>
                  <a:schemeClr val="dk1"/>
                </a:solidFill>
                <a:latin typeface="Arial Narrow"/>
                <a:ea typeface="Arial Narrow"/>
                <a:cs typeface="Arial Narrow"/>
                <a:sym typeface="Arial Narrow"/>
              </a:rPr>
              <a:t>9th in the world;</a:t>
            </a:r>
            <a:endParaRPr/>
          </a:p>
          <a:p>
            <a:pPr marL="720000" marR="0" lvl="1" indent="-359999" algn="l" rtl="0">
              <a:lnSpc>
                <a:spcPct val="111111"/>
              </a:lnSpc>
              <a:spcBef>
                <a:spcPts val="0"/>
              </a:spcBef>
              <a:spcAft>
                <a:spcPts val="0"/>
              </a:spcAft>
              <a:buClr>
                <a:srgbClr val="59908E"/>
              </a:buClr>
              <a:buSzPts val="1800"/>
              <a:buFont typeface="Arial"/>
              <a:buChar char="•"/>
            </a:pPr>
            <a:r>
              <a:rPr lang="en-US" sz="1800" b="0" i="0" u="none" strike="noStrike" cap="none">
                <a:solidFill>
                  <a:schemeClr val="dk1"/>
                </a:solidFill>
                <a:latin typeface="Arial Narrow"/>
                <a:ea typeface="Arial Narrow"/>
                <a:cs typeface="Arial Narrow"/>
                <a:sym typeface="Arial Narrow"/>
              </a:rPr>
              <a:t>4th in Europe;</a:t>
            </a:r>
            <a:endParaRPr/>
          </a:p>
          <a:p>
            <a:pPr marL="720000" marR="0" lvl="1" indent="-359999" algn="l" rtl="0">
              <a:lnSpc>
                <a:spcPct val="111111"/>
              </a:lnSpc>
              <a:spcBef>
                <a:spcPts val="0"/>
              </a:spcBef>
              <a:spcAft>
                <a:spcPts val="0"/>
              </a:spcAft>
              <a:buClr>
                <a:srgbClr val="59908E"/>
              </a:buClr>
              <a:buSzPts val="1800"/>
              <a:buFont typeface="Arial"/>
              <a:buChar char="•"/>
            </a:pPr>
            <a:r>
              <a:rPr lang="en-US" sz="1800" b="0" i="0" u="none" strike="noStrike" cap="none">
                <a:solidFill>
                  <a:schemeClr val="dk1"/>
                </a:solidFill>
                <a:latin typeface="Arial Narrow"/>
                <a:ea typeface="Arial Narrow"/>
                <a:cs typeface="Arial Narrow"/>
                <a:sym typeface="Arial Narrow"/>
              </a:rPr>
              <a:t>1st in the Netherlands.</a:t>
            </a:r>
            <a:endParaRPr/>
          </a:p>
          <a:p>
            <a:pPr marL="360000" marR="0" lvl="0" indent="-360000" algn="l" rtl="0">
              <a:lnSpc>
                <a:spcPct val="111111"/>
              </a:lnSpc>
              <a:spcBef>
                <a:spcPts val="2000"/>
              </a:spcBef>
              <a:spcAft>
                <a:spcPts val="0"/>
              </a:spcAft>
              <a:buClr>
                <a:srgbClr val="59908E"/>
              </a:buClr>
              <a:buSzPts val="1800"/>
              <a:buFont typeface="Arial Narrow"/>
              <a:buChar char="•"/>
            </a:pPr>
            <a:r>
              <a:rPr lang="en-US" sz="1800" b="0">
                <a:solidFill>
                  <a:schemeClr val="dk1"/>
                </a:solidFill>
                <a:latin typeface="Arial Narrow"/>
                <a:ea typeface="Arial Narrow"/>
                <a:cs typeface="Arial Narrow"/>
                <a:sym typeface="Arial Narrow"/>
              </a:rPr>
              <a:t>Our education is top-rated in the Netherlands ‘Keuzegids Universiteiten’, multiple years in a row</a:t>
            </a:r>
            <a:endParaRPr sz="1800" b="0">
              <a:solidFill>
                <a:schemeClr val="dk1"/>
              </a:solidFill>
              <a:latin typeface="Arial Narrow"/>
              <a:ea typeface="Arial Narrow"/>
              <a:cs typeface="Arial Narrow"/>
              <a:sym typeface="Arial Narrow"/>
            </a:endParaRPr>
          </a:p>
          <a:p>
            <a:pPr marL="360000" marR="0" lvl="0" indent="-245700" algn="l" rtl="0">
              <a:lnSpc>
                <a:spcPct val="111111"/>
              </a:lnSpc>
              <a:spcBef>
                <a:spcPts val="2000"/>
              </a:spcBef>
              <a:spcAft>
                <a:spcPts val="0"/>
              </a:spcAft>
              <a:buClr>
                <a:schemeClr val="dk1"/>
              </a:buClr>
              <a:buSzPts val="1800"/>
              <a:buFont typeface="Arial Narrow"/>
              <a:buNone/>
            </a:pPr>
            <a:endParaRPr sz="1800" b="0">
              <a:solidFill>
                <a:schemeClr val="dk1"/>
              </a:solidFill>
              <a:latin typeface="Arial Narrow"/>
              <a:ea typeface="Arial Narrow"/>
              <a:cs typeface="Arial Narrow"/>
              <a:sym typeface="Arial Narrow"/>
            </a:endParaRPr>
          </a:p>
          <a:p>
            <a:pPr marL="360000" marR="0" lvl="0" indent="-245700" algn="l" rtl="0">
              <a:lnSpc>
                <a:spcPct val="111111"/>
              </a:lnSpc>
              <a:spcBef>
                <a:spcPts val="2000"/>
              </a:spcBef>
              <a:spcAft>
                <a:spcPts val="0"/>
              </a:spcAft>
              <a:buClr>
                <a:schemeClr val="dk1"/>
              </a:buClr>
              <a:buSzPts val="1800"/>
              <a:buFont typeface="Arial Narrow"/>
              <a:buNone/>
            </a:pPr>
            <a:endParaRPr sz="1800" b="0" i="0" u="none" strike="noStrike" cap="none">
              <a:solidFill>
                <a:srgbClr val="231F20"/>
              </a:solidFill>
              <a:latin typeface="Arial Narrow"/>
              <a:ea typeface="Arial Narrow"/>
              <a:cs typeface="Arial Narrow"/>
              <a:sym typeface="Arial Narrow"/>
            </a:endParaRPr>
          </a:p>
        </p:txBody>
      </p:sp>
      <p:sp>
        <p:nvSpPr>
          <p:cNvPr id="409" name="Google Shape;409;p26"/>
          <p:cNvSpPr txBox="1"/>
          <p:nvPr/>
        </p:nvSpPr>
        <p:spPr>
          <a:xfrm>
            <a:off x="-992756" y="4250915"/>
            <a:ext cx="6096000" cy="348813"/>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en-US" sz="1800" b="0" i="0" u="none" strike="noStrike" cap="none">
                <a:solidFill>
                  <a:srgbClr val="231F20"/>
                </a:solidFill>
                <a:latin typeface="Arial Narrow"/>
                <a:ea typeface="Arial Narrow"/>
                <a:cs typeface="Arial Narrow"/>
                <a:sym typeface="Arial Narrow"/>
              </a:rPr>
              <a:t>Also:</a:t>
            </a:r>
            <a:endParaRPr/>
          </a:p>
        </p:txBody>
      </p:sp>
      <p:pic>
        <p:nvPicPr>
          <p:cNvPr id="410" name="Google Shape;410;p26" descr="A picture containing drawing&#10;&#10;Description automatically generated"/>
          <p:cNvPicPr preferRelativeResize="0"/>
          <p:nvPr/>
        </p:nvPicPr>
        <p:blipFill rotWithShape="1">
          <a:blip r:embed="rId3">
            <a:alphaModFix/>
          </a:blip>
          <a:srcRect/>
          <a:stretch/>
        </p:blipFill>
        <p:spPr>
          <a:xfrm>
            <a:off x="9394825" y="5819796"/>
            <a:ext cx="2187575" cy="628664"/>
          </a:xfrm>
          <a:prstGeom prst="rect">
            <a:avLst/>
          </a:prstGeom>
          <a:noFill/>
          <a:ln>
            <a:noFill/>
          </a:ln>
        </p:spPr>
      </p:pic>
      <p:pic>
        <p:nvPicPr>
          <p:cNvPr id="411" name="Google Shape;411;p26" descr="A group of people posing for a photo&#10;&#10;Description automatically generated"/>
          <p:cNvPicPr preferRelativeResize="0"/>
          <p:nvPr/>
        </p:nvPicPr>
        <p:blipFill rotWithShape="1">
          <a:blip r:embed="rId4">
            <a:alphaModFix/>
          </a:blip>
          <a:srcRect/>
          <a:stretch/>
        </p:blipFill>
        <p:spPr>
          <a:xfrm>
            <a:off x="7005009" y="3394149"/>
            <a:ext cx="5195777" cy="3463851"/>
          </a:xfrm>
          <a:prstGeom prst="rect">
            <a:avLst/>
          </a:prstGeom>
          <a:noFill/>
          <a:ln>
            <a:noFill/>
          </a:ln>
        </p:spPr>
      </p:pic>
      <p:pic>
        <p:nvPicPr>
          <p:cNvPr id="412" name="Google Shape;412;p26" descr="A group of people in graduation caps and gowns&#10;&#10;Description automatically generated"/>
          <p:cNvPicPr preferRelativeResize="0"/>
          <p:nvPr/>
        </p:nvPicPr>
        <p:blipFill rotWithShape="1">
          <a:blip r:embed="rId5">
            <a:alphaModFix/>
          </a:blip>
          <a:srcRect/>
          <a:stretch/>
        </p:blipFill>
        <p:spPr>
          <a:xfrm>
            <a:off x="6996222" y="0"/>
            <a:ext cx="5195777" cy="34638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27"/>
          <p:cNvSpPr txBox="1">
            <a:spLocks noGrp="1"/>
          </p:cNvSpPr>
          <p:nvPr>
            <p:ph type="title"/>
          </p:nvPr>
        </p:nvSpPr>
        <p:spPr>
          <a:xfrm>
            <a:off x="756001" y="755999"/>
            <a:ext cx="11051454" cy="650069"/>
          </a:xfrm>
          <a:prstGeom prst="rect">
            <a:avLst/>
          </a:prstGeom>
          <a:noFill/>
          <a:ln>
            <a:noFill/>
          </a:ln>
        </p:spPr>
        <p:txBody>
          <a:bodyPr spcFirstLastPara="1" wrap="square" lIns="0" tIns="0" rIns="0" bIns="0" anchor="t" anchorCtr="0">
            <a:normAutofit fontScale="90000"/>
          </a:bodyPr>
          <a:lstStyle/>
          <a:p>
            <a:pPr marL="0" lvl="0" indent="0" algn="l" rtl="0">
              <a:lnSpc>
                <a:spcPct val="154838"/>
              </a:lnSpc>
              <a:spcBef>
                <a:spcPts val="0"/>
              </a:spcBef>
              <a:spcAft>
                <a:spcPts val="0"/>
              </a:spcAft>
              <a:buClr>
                <a:srgbClr val="00665B"/>
              </a:buClr>
              <a:buSzPct val="100000"/>
              <a:buFont typeface="Arial Narrow"/>
              <a:buNone/>
            </a:pPr>
            <a:r>
              <a:rPr lang="en-US" sz="3100">
                <a:solidFill>
                  <a:srgbClr val="00665B"/>
                </a:solidFill>
              </a:rPr>
              <a:t>RESOURCE SECURITY, DISASTER RESILIENCE, GEO-HEALTH, AND GEO AI</a:t>
            </a:r>
            <a:endParaRPr sz="3100" b="0"/>
          </a:p>
        </p:txBody>
      </p:sp>
      <p:sp>
        <p:nvSpPr>
          <p:cNvPr id="418" name="Google Shape;418;p27"/>
          <p:cNvSpPr txBox="1">
            <a:spLocks noGrp="1"/>
          </p:cNvSpPr>
          <p:nvPr>
            <p:ph type="body" idx="1"/>
          </p:nvPr>
        </p:nvSpPr>
        <p:spPr>
          <a:xfrm>
            <a:off x="838200" y="2979957"/>
            <a:ext cx="5181600" cy="818716"/>
          </a:xfrm>
          <a:prstGeom prst="rect">
            <a:avLst/>
          </a:prstGeom>
          <a:noFill/>
          <a:ln>
            <a:noFill/>
          </a:ln>
        </p:spPr>
        <p:txBody>
          <a:bodyPr spcFirstLastPara="1" wrap="square" lIns="0" tIns="0" rIns="0" bIns="0" anchor="t" anchorCtr="0">
            <a:noAutofit/>
          </a:bodyPr>
          <a:lstStyle/>
          <a:p>
            <a:pPr marL="0" lvl="0" indent="0" algn="ctr" rtl="0">
              <a:lnSpc>
                <a:spcPct val="62500"/>
              </a:lnSpc>
              <a:spcBef>
                <a:spcPts val="0"/>
              </a:spcBef>
              <a:spcAft>
                <a:spcPts val="0"/>
              </a:spcAft>
              <a:buClr>
                <a:srgbClr val="00665B"/>
              </a:buClr>
              <a:buSzPts val="3200"/>
              <a:buNone/>
            </a:pPr>
            <a:r>
              <a:rPr lang="en-US" sz="3200" b="1" cap="none">
                <a:solidFill>
                  <a:srgbClr val="00665B"/>
                </a:solidFill>
                <a:latin typeface="Arial Narrow"/>
                <a:ea typeface="Arial Narrow"/>
                <a:cs typeface="Arial Narrow"/>
                <a:sym typeface="Arial Narrow"/>
              </a:rPr>
              <a:t>GEO-INFORMATION SCIENCE </a:t>
            </a:r>
            <a:br>
              <a:rPr lang="en-US" sz="3200" b="1" cap="none">
                <a:solidFill>
                  <a:srgbClr val="00665B"/>
                </a:solidFill>
                <a:latin typeface="Arial Narrow"/>
                <a:ea typeface="Arial Narrow"/>
                <a:cs typeface="Arial Narrow"/>
                <a:sym typeface="Arial Narrow"/>
              </a:rPr>
            </a:br>
            <a:br>
              <a:rPr lang="en-US" sz="3200" b="1" cap="none">
                <a:solidFill>
                  <a:srgbClr val="00665B"/>
                </a:solidFill>
                <a:latin typeface="Arial Narrow"/>
                <a:ea typeface="Arial Narrow"/>
                <a:cs typeface="Arial Narrow"/>
                <a:sym typeface="Arial Narrow"/>
              </a:rPr>
            </a:br>
            <a:r>
              <a:rPr lang="en-US" sz="3200" b="1" cap="none">
                <a:solidFill>
                  <a:srgbClr val="00665B"/>
                </a:solidFill>
                <a:latin typeface="Arial Narrow"/>
                <a:ea typeface="Arial Narrow"/>
                <a:cs typeface="Arial Narrow"/>
                <a:sym typeface="Arial Narrow"/>
              </a:rPr>
              <a:t>AND EARTH OBSERVATION</a:t>
            </a:r>
            <a:endParaRPr sz="3200" b="1" cap="none">
              <a:solidFill>
                <a:srgbClr val="00665B"/>
              </a:solidFill>
              <a:latin typeface="Arial Narrow"/>
              <a:ea typeface="Arial Narrow"/>
              <a:cs typeface="Arial Narrow"/>
              <a:sym typeface="Arial Narrow"/>
            </a:endParaRPr>
          </a:p>
        </p:txBody>
      </p:sp>
      <p:sp>
        <p:nvSpPr>
          <p:cNvPr id="419" name="Google Shape;419;p27"/>
          <p:cNvSpPr txBox="1">
            <a:spLocks noGrp="1"/>
          </p:cNvSpPr>
          <p:nvPr>
            <p:ph type="body" idx="2"/>
          </p:nvPr>
        </p:nvSpPr>
        <p:spPr>
          <a:xfrm>
            <a:off x="6357554" y="2979957"/>
            <a:ext cx="5181600" cy="650069"/>
          </a:xfrm>
          <a:prstGeom prst="rect">
            <a:avLst/>
          </a:prstGeom>
          <a:noFill/>
          <a:ln>
            <a:noFill/>
          </a:ln>
        </p:spPr>
        <p:txBody>
          <a:bodyPr spcFirstLastPara="1" wrap="square" lIns="0" tIns="0" rIns="0" bIns="0" anchor="t" anchorCtr="0">
            <a:noAutofit/>
          </a:bodyPr>
          <a:lstStyle/>
          <a:p>
            <a:pPr marL="0" lvl="0" indent="0" algn="ctr" rtl="0">
              <a:lnSpc>
                <a:spcPct val="62500"/>
              </a:lnSpc>
              <a:spcBef>
                <a:spcPts val="0"/>
              </a:spcBef>
              <a:spcAft>
                <a:spcPts val="0"/>
              </a:spcAft>
              <a:buClr>
                <a:srgbClr val="00665B"/>
              </a:buClr>
              <a:buSzPts val="3200"/>
              <a:buNone/>
            </a:pPr>
            <a:r>
              <a:rPr lang="en-US" sz="3200" b="1" cap="none">
                <a:solidFill>
                  <a:srgbClr val="00665B"/>
                </a:solidFill>
                <a:latin typeface="Arial Narrow"/>
                <a:ea typeface="Arial Narrow"/>
                <a:cs typeface="Arial Narrow"/>
                <a:sym typeface="Arial Narrow"/>
              </a:rPr>
              <a:t>SPATIAL ENGINEERING</a:t>
            </a:r>
            <a:endParaRPr sz="3200" b="1" cap="none">
              <a:solidFill>
                <a:srgbClr val="00665B"/>
              </a:solidFill>
              <a:latin typeface="Arial Narrow"/>
              <a:ea typeface="Arial Narrow"/>
              <a:cs typeface="Arial Narrow"/>
              <a:sym typeface="Arial Narrow"/>
            </a:endParaRPr>
          </a:p>
        </p:txBody>
      </p:sp>
      <p:sp>
        <p:nvSpPr>
          <p:cNvPr id="420" name="Google Shape;420;p27"/>
          <p:cNvSpPr txBox="1">
            <a:spLocks noGrp="1"/>
          </p:cNvSpPr>
          <p:nvPr>
            <p:ph type="sldNum" idx="12"/>
          </p:nvPr>
        </p:nvSpPr>
        <p:spPr>
          <a:xfrm>
            <a:off x="762545" y="6298029"/>
            <a:ext cx="511175" cy="180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28</a:t>
            </a:fld>
            <a:endParaRPr/>
          </a:p>
        </p:txBody>
      </p:sp>
      <p:sp>
        <p:nvSpPr>
          <p:cNvPr id="421" name="Google Shape;421;p27"/>
          <p:cNvSpPr txBox="1"/>
          <p:nvPr/>
        </p:nvSpPr>
        <p:spPr>
          <a:xfrm>
            <a:off x="908539" y="4106135"/>
            <a:ext cx="5181600" cy="949473"/>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chemeClr val="dk1"/>
              </a:buClr>
              <a:buSzPts val="2000"/>
              <a:buFont typeface="Arial"/>
              <a:buNone/>
            </a:pPr>
            <a:r>
              <a:rPr lang="en-US" sz="2000">
                <a:solidFill>
                  <a:schemeClr val="dk1"/>
                </a:solidFill>
                <a:latin typeface="Arial Narrow"/>
                <a:ea typeface="Arial Narrow"/>
                <a:cs typeface="Arial Narrow"/>
                <a:sym typeface="Arial Narrow"/>
              </a:rPr>
              <a:t>In this Master’s, </a:t>
            </a:r>
            <a:r>
              <a:rPr lang="en-US" sz="2000" b="1">
                <a:solidFill>
                  <a:schemeClr val="dk1"/>
                </a:solidFill>
                <a:latin typeface="Arial Narrow"/>
                <a:ea typeface="Arial Narrow"/>
                <a:cs typeface="Arial Narrow"/>
                <a:sym typeface="Arial Narrow"/>
              </a:rPr>
              <a:t>you will acquire the theoretical knowledge, technical skills, and big data analytics competencies</a:t>
            </a:r>
            <a:r>
              <a:rPr lang="en-US" sz="2000">
                <a:solidFill>
                  <a:schemeClr val="dk1"/>
                </a:solidFill>
                <a:latin typeface="Arial Narrow"/>
                <a:ea typeface="Arial Narrow"/>
                <a:cs typeface="Arial Narrow"/>
                <a:sym typeface="Arial Narrow"/>
              </a:rPr>
              <a:t> to explore, analyse, and visualise geospatial and remote sensing data and design innovative and sustainable solutions to a growing range of global challenges</a:t>
            </a:r>
            <a:r>
              <a:rPr lang="en-US" sz="2000" i="0">
                <a:solidFill>
                  <a:srgbClr val="1E2328"/>
                </a:solidFill>
                <a:latin typeface="Arial Narrow"/>
                <a:ea typeface="Arial Narrow"/>
                <a:cs typeface="Arial Narrow"/>
                <a:sym typeface="Arial Narrow"/>
              </a:rPr>
              <a:t>.</a:t>
            </a:r>
            <a:endParaRPr sz="2000">
              <a:solidFill>
                <a:schemeClr val="dk1"/>
              </a:solidFill>
              <a:latin typeface="Arial Narrow"/>
              <a:ea typeface="Arial Narrow"/>
              <a:cs typeface="Arial Narrow"/>
              <a:sym typeface="Arial Narrow"/>
            </a:endParaRPr>
          </a:p>
        </p:txBody>
      </p:sp>
      <p:sp>
        <p:nvSpPr>
          <p:cNvPr id="422" name="Google Shape;422;p27"/>
          <p:cNvSpPr txBox="1"/>
          <p:nvPr/>
        </p:nvSpPr>
        <p:spPr>
          <a:xfrm>
            <a:off x="6931337" y="4106721"/>
            <a:ext cx="4679090" cy="200209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a:solidFill>
                  <a:schemeClr val="dk1"/>
                </a:solidFill>
                <a:latin typeface="Arial Narrow"/>
                <a:ea typeface="Arial Narrow"/>
                <a:cs typeface="Arial Narrow"/>
                <a:sym typeface="Arial Narrow"/>
              </a:rPr>
              <a:t>In this Master’s, </a:t>
            </a:r>
            <a:r>
              <a:rPr lang="en-US" sz="2000" b="1">
                <a:solidFill>
                  <a:schemeClr val="dk1"/>
                </a:solidFill>
                <a:latin typeface="Arial Narrow"/>
                <a:ea typeface="Arial Narrow"/>
                <a:cs typeface="Arial Narrow"/>
                <a:sym typeface="Arial Narrow"/>
              </a:rPr>
              <a:t>you will learn to address large-scale and complex societal challenges by combining both technical and socio-economic knowledg</a:t>
            </a:r>
            <a:r>
              <a:rPr lang="en-US" sz="2000">
                <a:solidFill>
                  <a:schemeClr val="dk1"/>
                </a:solidFill>
                <a:latin typeface="Arial Narrow"/>
                <a:ea typeface="Arial Narrow"/>
                <a:cs typeface="Arial Narrow"/>
                <a:sym typeface="Arial Narrow"/>
              </a:rPr>
              <a:t>e with a strong basis of spatial data analysis and modelling</a:t>
            </a:r>
            <a:endParaRPr sz="2000" b="1">
              <a:solidFill>
                <a:schemeClr val="dk1"/>
              </a:solidFill>
              <a:latin typeface="Open Sans"/>
              <a:ea typeface="Open Sans"/>
              <a:cs typeface="Open Sans"/>
              <a:sym typeface="Open Sans"/>
            </a:endParaRPr>
          </a:p>
        </p:txBody>
      </p:sp>
      <p:grpSp>
        <p:nvGrpSpPr>
          <p:cNvPr id="423" name="Google Shape;423;p27"/>
          <p:cNvGrpSpPr/>
          <p:nvPr/>
        </p:nvGrpSpPr>
        <p:grpSpPr>
          <a:xfrm>
            <a:off x="9379352" y="5937813"/>
            <a:ext cx="2812648" cy="920187"/>
            <a:chOff x="428263" y="5833638"/>
            <a:chExt cx="2812648" cy="920187"/>
          </a:xfrm>
        </p:grpSpPr>
        <p:sp>
          <p:nvSpPr>
            <p:cNvPr id="424" name="Google Shape;424;p27"/>
            <p:cNvSpPr/>
            <p:nvPr/>
          </p:nvSpPr>
          <p:spPr>
            <a:xfrm>
              <a:off x="428263" y="5833638"/>
              <a:ext cx="2812648" cy="9201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pic>
          <p:nvPicPr>
            <p:cNvPr id="425" name="Google Shape;425;p27" descr="A picture containing text&#10;&#10;Description automatically generated"/>
            <p:cNvPicPr preferRelativeResize="0"/>
            <p:nvPr/>
          </p:nvPicPr>
          <p:blipFill rotWithShape="1">
            <a:blip r:embed="rId3">
              <a:alphaModFix/>
            </a:blip>
            <a:srcRect/>
            <a:stretch/>
          </p:blipFill>
          <p:spPr>
            <a:xfrm>
              <a:off x="1009835" y="6050356"/>
              <a:ext cx="1649503" cy="486750"/>
            </a:xfrm>
            <a:prstGeom prst="rect">
              <a:avLst/>
            </a:prstGeom>
            <a:noFill/>
            <a:ln>
              <a:noFill/>
            </a:ln>
          </p:spPr>
        </p:pic>
      </p:grpSp>
      <p:sp>
        <p:nvSpPr>
          <p:cNvPr id="426" name="Google Shape;426;p27"/>
          <p:cNvSpPr txBox="1"/>
          <p:nvPr/>
        </p:nvSpPr>
        <p:spPr>
          <a:xfrm>
            <a:off x="654401" y="480601"/>
            <a:ext cx="60960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Narrow"/>
                <a:ea typeface="Arial Narrow"/>
                <a:cs typeface="Arial Narrow"/>
                <a:sym typeface="Arial Narrow"/>
              </a:rPr>
              <a:t>IF YOU ARE INTO </a:t>
            </a:r>
            <a:endParaRPr sz="2400">
              <a:solidFill>
                <a:schemeClr val="dk1"/>
              </a:solidFill>
              <a:latin typeface="Arial Narrow"/>
              <a:ea typeface="Arial Narrow"/>
              <a:cs typeface="Arial Narrow"/>
              <a:sym typeface="Arial Narrow"/>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8"/>
          <p:cNvSpPr txBox="1">
            <a:spLocks noGrp="1"/>
          </p:cNvSpPr>
          <p:nvPr>
            <p:ph type="title"/>
          </p:nvPr>
        </p:nvSpPr>
        <p:spPr>
          <a:xfrm>
            <a:off x="570273" y="348226"/>
            <a:ext cx="11051454" cy="1116000"/>
          </a:xfrm>
          <a:prstGeom prst="rect">
            <a:avLst/>
          </a:prstGeom>
          <a:noFill/>
          <a:ln>
            <a:noFill/>
          </a:ln>
        </p:spPr>
        <p:txBody>
          <a:bodyPr spcFirstLastPara="1" wrap="square" lIns="0" tIns="0" rIns="0" bIns="0" anchor="t" anchorCtr="0">
            <a:noAutofit/>
          </a:bodyPr>
          <a:lstStyle/>
          <a:p>
            <a:pPr marL="0" lvl="0" indent="0" algn="l" rtl="0">
              <a:lnSpc>
                <a:spcPct val="106666"/>
              </a:lnSpc>
              <a:spcBef>
                <a:spcPts val="0"/>
              </a:spcBef>
              <a:spcAft>
                <a:spcPts val="0"/>
              </a:spcAft>
              <a:buClr>
                <a:srgbClr val="00665B"/>
              </a:buClr>
              <a:buSzPts val="2800"/>
              <a:buFont typeface="Arial Narrow"/>
              <a:buNone/>
            </a:pPr>
            <a:r>
              <a:rPr lang="en-US" sz="2800" b="0">
                <a:solidFill>
                  <a:srgbClr val="00665B"/>
                </a:solidFill>
              </a:rPr>
              <a:t>GEO INFORMATION SCIENCES AND EARTH OBSERVATION </a:t>
            </a:r>
            <a:r>
              <a:rPr lang="en-US">
                <a:solidFill>
                  <a:srgbClr val="00665B"/>
                </a:solidFill>
              </a:rPr>
              <a:t>SPECIALIZATIONS </a:t>
            </a:r>
            <a:endParaRPr>
              <a:solidFill>
                <a:srgbClr val="00665B"/>
              </a:solidFill>
            </a:endParaRPr>
          </a:p>
        </p:txBody>
      </p:sp>
      <p:pic>
        <p:nvPicPr>
          <p:cNvPr id="433" name="Google Shape;433;p28">
            <a:hlinkClick r:id="rId3"/>
          </p:cNvPr>
          <p:cNvPicPr preferRelativeResize="0"/>
          <p:nvPr/>
        </p:nvPicPr>
        <p:blipFill rotWithShape="1">
          <a:blip r:embed="rId4">
            <a:alphaModFix/>
          </a:blip>
          <a:srcRect/>
          <a:stretch/>
        </p:blipFill>
        <p:spPr>
          <a:xfrm>
            <a:off x="133044" y="1871999"/>
            <a:ext cx="5962956" cy="3911801"/>
          </a:xfrm>
          <a:prstGeom prst="rect">
            <a:avLst/>
          </a:prstGeom>
          <a:noFill/>
          <a:ln>
            <a:noFill/>
          </a:ln>
        </p:spPr>
      </p:pic>
      <p:pic>
        <p:nvPicPr>
          <p:cNvPr id="434" name="Google Shape;434;p28">
            <a:hlinkClick r:id="rId3"/>
          </p:cNvPr>
          <p:cNvPicPr preferRelativeResize="0"/>
          <p:nvPr/>
        </p:nvPicPr>
        <p:blipFill rotWithShape="1">
          <a:blip r:embed="rId5">
            <a:alphaModFix/>
          </a:blip>
          <a:srcRect/>
          <a:stretch/>
        </p:blipFill>
        <p:spPr>
          <a:xfrm>
            <a:off x="6199726" y="1313999"/>
            <a:ext cx="5969307" cy="50548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
          <p:cNvSpPr txBox="1">
            <a:spLocks noGrp="1"/>
          </p:cNvSpPr>
          <p:nvPr>
            <p:ph type="subTitle" idx="1"/>
          </p:nvPr>
        </p:nvSpPr>
        <p:spPr>
          <a:xfrm>
            <a:off x="1245601" y="3092149"/>
            <a:ext cx="4878000" cy="15147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9A9A9C"/>
              </a:buClr>
              <a:buSzPts val="2000"/>
              <a:buNone/>
            </a:pPr>
            <a:endParaRPr/>
          </a:p>
        </p:txBody>
      </p:sp>
      <p:sp>
        <p:nvSpPr>
          <p:cNvPr id="154" name="Google Shape;154;p3"/>
          <p:cNvSpPr txBox="1">
            <a:spLocks noGrp="1"/>
          </p:cNvSpPr>
          <p:nvPr>
            <p:ph type="ctrTitle"/>
          </p:nvPr>
        </p:nvSpPr>
        <p:spPr>
          <a:xfrm>
            <a:off x="1245601" y="2010778"/>
            <a:ext cx="4878000" cy="972000"/>
          </a:xfrm>
          <a:prstGeom prst="rect">
            <a:avLst/>
          </a:prstGeom>
          <a:noFill/>
          <a:ln>
            <a:noFill/>
          </a:ln>
        </p:spPr>
        <p:txBody>
          <a:bodyPr spcFirstLastPara="1" wrap="square" lIns="0" tIns="0" rIns="0" bIns="0" anchor="b" anchorCtr="0">
            <a:noAutofit/>
          </a:bodyPr>
          <a:lstStyle/>
          <a:p>
            <a:pPr marL="0" lvl="0" indent="0" algn="l" rtl="0">
              <a:lnSpc>
                <a:spcPct val="108333"/>
              </a:lnSpc>
              <a:spcBef>
                <a:spcPts val="0"/>
              </a:spcBef>
              <a:spcAft>
                <a:spcPts val="0"/>
              </a:spcAft>
              <a:buClr>
                <a:schemeClr val="dk1"/>
              </a:buClr>
              <a:buSzPts val="3600"/>
              <a:buFont typeface="Arial Narrow"/>
              <a:buNone/>
            </a:pPr>
            <a:r>
              <a:rPr lang="en-US" dirty="0"/>
              <a:t>STUDYING IN </a:t>
            </a:r>
            <a:br>
              <a:rPr lang="en-US" dirty="0"/>
            </a:br>
            <a:r>
              <a:rPr lang="en-US" dirty="0"/>
              <a:t>THE NETHERLANDS</a:t>
            </a:r>
            <a:endParaRPr dirty="0"/>
          </a:p>
        </p:txBody>
      </p:sp>
      <p:sp>
        <p:nvSpPr>
          <p:cNvPr id="155" name="Google Shape;155;p3"/>
          <p:cNvSpPr txBox="1">
            <a:spLocks noGrp="1"/>
          </p:cNvSpPr>
          <p:nvPr>
            <p:ph type="body" idx="2"/>
          </p:nvPr>
        </p:nvSpPr>
        <p:spPr>
          <a:xfrm>
            <a:off x="755650" y="2507102"/>
            <a:ext cx="489952" cy="426900"/>
          </a:xfrm>
          <a:prstGeom prst="rect">
            <a:avLst/>
          </a:prstGeom>
          <a:noFill/>
          <a:ln>
            <a:noFill/>
          </a:ln>
        </p:spPr>
        <p:txBody>
          <a:bodyPr spcFirstLastPara="1" wrap="square" lIns="0" tIns="108000" rIns="0" bIns="0" anchor="b" anchorCtr="0">
            <a:noAutofit/>
          </a:bodyPr>
          <a:lstStyle/>
          <a:p>
            <a:pPr marL="0" lvl="0" indent="0" algn="l" rtl="0">
              <a:lnSpc>
                <a:spcPct val="100000"/>
              </a:lnSpc>
              <a:spcBef>
                <a:spcPts val="0"/>
              </a:spcBef>
              <a:spcAft>
                <a:spcPts val="0"/>
              </a:spcAft>
              <a:buClr>
                <a:schemeClr val="dk1"/>
              </a:buClr>
              <a:buSzPts val="2100"/>
              <a:buFont typeface="Arial Narrow"/>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29"/>
          <p:cNvPicPr preferRelativeResize="0">
            <a:picLocks noGrp="1"/>
          </p:cNvPicPr>
          <p:nvPr>
            <p:ph type="pic" idx="2"/>
          </p:nvPr>
        </p:nvPicPr>
        <p:blipFill rotWithShape="1">
          <a:blip r:embed="rId3">
            <a:alphaModFix/>
          </a:blip>
          <a:srcRect t="5296" b="5297"/>
          <a:stretch/>
        </p:blipFill>
        <p:spPr>
          <a:xfrm>
            <a:off x="0" y="0"/>
            <a:ext cx="4191000" cy="6858000"/>
          </a:xfrm>
          <a:prstGeom prst="rect">
            <a:avLst/>
          </a:prstGeom>
          <a:solidFill>
            <a:srgbClr val="DCDCDE"/>
          </a:solidFill>
          <a:ln>
            <a:noFill/>
          </a:ln>
        </p:spPr>
      </p:pic>
      <p:sp>
        <p:nvSpPr>
          <p:cNvPr id="440" name="Google Shape;440;p29"/>
          <p:cNvSpPr txBox="1">
            <a:spLocks noGrp="1"/>
          </p:cNvSpPr>
          <p:nvPr>
            <p:ph type="ctrTitle"/>
          </p:nvPr>
        </p:nvSpPr>
        <p:spPr>
          <a:xfrm>
            <a:off x="4592519" y="336790"/>
            <a:ext cx="7219600" cy="972000"/>
          </a:xfrm>
          <a:prstGeom prst="rect">
            <a:avLst/>
          </a:prstGeom>
          <a:noFill/>
          <a:ln>
            <a:noFill/>
          </a:ln>
        </p:spPr>
        <p:txBody>
          <a:bodyPr spcFirstLastPara="1" wrap="square" lIns="0" tIns="0" rIns="0" bIns="0" anchor="t" anchorCtr="0">
            <a:noAutofit/>
          </a:bodyPr>
          <a:lstStyle/>
          <a:p>
            <a:pPr marL="0" lvl="0" indent="0" algn="r" rtl="0">
              <a:lnSpc>
                <a:spcPct val="108333"/>
              </a:lnSpc>
              <a:spcBef>
                <a:spcPts val="0"/>
              </a:spcBef>
              <a:spcAft>
                <a:spcPts val="0"/>
              </a:spcAft>
              <a:buClr>
                <a:schemeClr val="dk1"/>
              </a:buClr>
              <a:buSzPts val="3600"/>
              <a:buFont typeface="Arial Narrow"/>
              <a:buNone/>
            </a:pPr>
            <a:r>
              <a:rPr lang="en-US"/>
              <a:t>MASTER’S PROGRAMME STRUCTURE</a:t>
            </a:r>
            <a:endParaRPr/>
          </a:p>
        </p:txBody>
      </p:sp>
      <p:graphicFrame>
        <p:nvGraphicFramePr>
          <p:cNvPr id="441" name="Google Shape;441;p29"/>
          <p:cNvGraphicFramePr/>
          <p:nvPr/>
        </p:nvGraphicFramePr>
        <p:xfrm>
          <a:off x="4940299" y="1156390"/>
          <a:ext cx="6871800" cy="2377790"/>
        </p:xfrm>
        <a:graphic>
          <a:graphicData uri="http://schemas.openxmlformats.org/drawingml/2006/table">
            <a:tbl>
              <a:tblPr firstRow="1" bandRow="1">
                <a:noFill/>
                <a:tableStyleId>{20EE670B-7DF9-4F4D-970D-B99903B6C9CD}</a:tableStyleId>
              </a:tblPr>
              <a:tblGrid>
                <a:gridCol w="3435900">
                  <a:extLst>
                    <a:ext uri="{9D8B030D-6E8A-4147-A177-3AD203B41FA5}">
                      <a16:colId xmlns:a16="http://schemas.microsoft.com/office/drawing/2014/main" val="20000"/>
                    </a:ext>
                  </a:extLst>
                </a:gridCol>
                <a:gridCol w="3435900">
                  <a:extLst>
                    <a:ext uri="{9D8B030D-6E8A-4147-A177-3AD203B41FA5}">
                      <a16:colId xmlns:a16="http://schemas.microsoft.com/office/drawing/2014/main" val="20001"/>
                    </a:ext>
                  </a:extLst>
                </a:gridCol>
              </a:tblGrid>
              <a:tr h="434425">
                <a:tc gridSpan="2">
                  <a:txBody>
                    <a:bodyPr/>
                    <a:lstStyle/>
                    <a:p>
                      <a:pPr marL="0" marR="0" lvl="0" indent="0" algn="r" rtl="0">
                        <a:spcBef>
                          <a:spcPts val="0"/>
                        </a:spcBef>
                        <a:spcAft>
                          <a:spcPts val="0"/>
                        </a:spcAft>
                        <a:buNone/>
                      </a:pPr>
                      <a:r>
                        <a:rPr lang="en-US" sz="1800" b="1" i="0" u="none" strike="noStrike" cap="none">
                          <a:solidFill>
                            <a:srgbClr val="00715F"/>
                          </a:solidFill>
                          <a:latin typeface="Arial Narrow"/>
                          <a:ea typeface="Arial Narrow"/>
                          <a:cs typeface="Arial Narrow"/>
                          <a:sym typeface="Arial Narrow"/>
                        </a:rPr>
                        <a:t>2-YEAR MASTER PROGRAMME MGEO</a:t>
                      </a:r>
                      <a:r>
                        <a:rPr lang="en-US" sz="1800" u="none" strike="noStrike" cap="none">
                          <a:solidFill>
                            <a:srgbClr val="00715F"/>
                          </a:solidFill>
                          <a:latin typeface="Arial Narrow"/>
                          <a:ea typeface="Arial Narrow"/>
                          <a:cs typeface="Arial Narrow"/>
                          <a:sym typeface="Arial Narrow"/>
                        </a:rPr>
                        <a:t> </a:t>
                      </a:r>
                      <a:endParaRPr/>
                    </a:p>
                  </a:txBody>
                  <a:tcPr marL="91450" marR="91450" marT="45725" marB="45725">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tc hMerge="1">
                  <a:txBody>
                    <a:bodyPr/>
                    <a:lstStyle/>
                    <a:p>
                      <a:endParaRPr lang="en-NL"/>
                    </a:p>
                  </a:txBody>
                  <a:tcPr/>
                </a:tc>
                <a:extLst>
                  <a:ext uri="{0D108BD9-81ED-4DB2-BD59-A6C34878D82A}">
                    <a16:rowId xmlns:a16="http://schemas.microsoft.com/office/drawing/2014/main" val="10000"/>
                  </a:ext>
                </a:extLst>
              </a:tr>
              <a:tr h="434425">
                <a:tc gridSpan="2">
                  <a:txBody>
                    <a:bodyPr/>
                    <a:lstStyle/>
                    <a:p>
                      <a:pPr marL="0" marR="0" lvl="0" indent="0" algn="ctr" rtl="0">
                        <a:spcBef>
                          <a:spcPts val="0"/>
                        </a:spcBef>
                        <a:spcAft>
                          <a:spcPts val="0"/>
                        </a:spcAft>
                        <a:buNone/>
                      </a:pPr>
                      <a:r>
                        <a:rPr lang="en-US" sz="1800" b="1" i="0" u="none" strike="noStrike" cap="none">
                          <a:solidFill>
                            <a:srgbClr val="00715F"/>
                          </a:solidFill>
                          <a:latin typeface="Arial Narrow"/>
                          <a:ea typeface="Arial Narrow"/>
                          <a:cs typeface="Arial Narrow"/>
                          <a:sym typeface="Arial Narrow"/>
                        </a:rPr>
                        <a:t>FIRST YEAR (60 EC)</a:t>
                      </a:r>
                      <a:endParaRPr/>
                    </a:p>
                  </a:txBody>
                  <a:tcPr marL="91450" marR="91450" marT="45725" marB="45725" anchor="ctr">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tc hMerge="1">
                  <a:txBody>
                    <a:bodyPr/>
                    <a:lstStyle/>
                    <a:p>
                      <a:endParaRPr lang="en-NL"/>
                    </a:p>
                  </a:txBody>
                  <a:tcPr/>
                </a:tc>
                <a:extLst>
                  <a:ext uri="{0D108BD9-81ED-4DB2-BD59-A6C34878D82A}">
                    <a16:rowId xmlns:a16="http://schemas.microsoft.com/office/drawing/2014/main" val="10001"/>
                  </a:ext>
                </a:extLst>
              </a:tr>
              <a:tr h="636500">
                <a:tc>
                  <a:txBody>
                    <a:bodyPr/>
                    <a:lstStyle/>
                    <a:p>
                      <a:pPr marL="0" marR="0" lvl="0" indent="0" algn="ctr" rtl="0">
                        <a:spcBef>
                          <a:spcPts val="0"/>
                        </a:spcBef>
                        <a:spcAft>
                          <a:spcPts val="0"/>
                        </a:spcAft>
                        <a:buNone/>
                      </a:pPr>
                      <a:r>
                        <a:rPr lang="en-US" sz="1800" b="0" i="0" u="none" strike="noStrike" cap="none">
                          <a:solidFill>
                            <a:srgbClr val="000000"/>
                          </a:solidFill>
                          <a:latin typeface="Arial Narrow"/>
                          <a:ea typeface="Arial Narrow"/>
                          <a:cs typeface="Arial Narrow"/>
                          <a:sym typeface="Arial Narrow"/>
                        </a:rPr>
                        <a:t>COMPULSORY COURSES</a:t>
                      </a:r>
                      <a:endParaRPr sz="1800" u="none" strike="noStrike" cap="none">
                        <a:latin typeface="Arial Narrow"/>
                        <a:ea typeface="Arial Narrow"/>
                        <a:cs typeface="Arial Narrow"/>
                        <a:sym typeface="Arial Narrow"/>
                      </a:endParaRPr>
                    </a:p>
                  </a:txBody>
                  <a:tcPr marL="91450" marR="91450" marT="45725" marB="45725" anchor="ctr">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0" i="0" u="none" strike="noStrike" cap="none">
                          <a:solidFill>
                            <a:srgbClr val="000000"/>
                          </a:solidFill>
                          <a:latin typeface="Arial Narrow"/>
                          <a:ea typeface="Arial Narrow"/>
                          <a:cs typeface="Arial Narrow"/>
                          <a:sym typeface="Arial Narrow"/>
                        </a:rPr>
                        <a:t>SPECIALIZATION – ELECTIVE COURSES</a:t>
                      </a:r>
                      <a:endParaRPr sz="1800" u="none" strike="noStrike" cap="none">
                        <a:latin typeface="Arial Narrow"/>
                        <a:ea typeface="Arial Narrow"/>
                        <a:cs typeface="Arial Narrow"/>
                        <a:sym typeface="Arial Narrow"/>
                      </a:endParaRPr>
                    </a:p>
                  </a:txBody>
                  <a:tcPr marL="91450" marR="91450" marT="45725" marB="45725" anchor="ctr">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extLst>
                  <a:ext uri="{0D108BD9-81ED-4DB2-BD59-A6C34878D82A}">
                    <a16:rowId xmlns:a16="http://schemas.microsoft.com/office/drawing/2014/main" val="10002"/>
                  </a:ext>
                </a:extLst>
              </a:tr>
              <a:tr h="434425">
                <a:tc gridSpan="2">
                  <a:txBody>
                    <a:bodyPr/>
                    <a:lstStyle/>
                    <a:p>
                      <a:pPr marL="0" marR="0" lvl="0" indent="0" algn="ctr" rtl="0">
                        <a:spcBef>
                          <a:spcPts val="0"/>
                        </a:spcBef>
                        <a:spcAft>
                          <a:spcPts val="0"/>
                        </a:spcAft>
                        <a:buNone/>
                      </a:pPr>
                      <a:r>
                        <a:rPr lang="en-US" sz="1800" b="1" i="0" u="none" strike="noStrike" cap="none">
                          <a:solidFill>
                            <a:srgbClr val="00715F"/>
                          </a:solidFill>
                          <a:latin typeface="Arial Narrow"/>
                          <a:ea typeface="Arial Narrow"/>
                          <a:cs typeface="Arial Narrow"/>
                          <a:sym typeface="Arial Narrow"/>
                        </a:rPr>
                        <a:t>SECOND YEAR (60 EC)</a:t>
                      </a:r>
                      <a:endParaRPr sz="1800" u="none" strike="noStrike" cap="none">
                        <a:solidFill>
                          <a:srgbClr val="00715F"/>
                        </a:solidFill>
                        <a:latin typeface="Arial Narrow"/>
                        <a:ea typeface="Arial Narrow"/>
                        <a:cs typeface="Arial Narrow"/>
                        <a:sym typeface="Arial Narrow"/>
                      </a:endParaRPr>
                    </a:p>
                  </a:txBody>
                  <a:tcPr marL="91450" marR="91450" marT="45725" marB="45725" anchor="ctr">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tc hMerge="1">
                  <a:txBody>
                    <a:bodyPr/>
                    <a:lstStyle/>
                    <a:p>
                      <a:endParaRPr lang="en-NL"/>
                    </a:p>
                  </a:txBody>
                  <a:tcPr/>
                </a:tc>
                <a:extLst>
                  <a:ext uri="{0D108BD9-81ED-4DB2-BD59-A6C34878D82A}">
                    <a16:rowId xmlns:a16="http://schemas.microsoft.com/office/drawing/2014/main" val="10003"/>
                  </a:ext>
                </a:extLst>
              </a:tr>
              <a:tr h="434425">
                <a:tc>
                  <a:txBody>
                    <a:bodyPr/>
                    <a:lstStyle/>
                    <a:p>
                      <a:pPr marL="0" marR="0" lvl="0" indent="0" algn="ctr" rtl="0">
                        <a:spcBef>
                          <a:spcPts val="0"/>
                        </a:spcBef>
                        <a:spcAft>
                          <a:spcPts val="0"/>
                        </a:spcAft>
                        <a:buNone/>
                      </a:pPr>
                      <a:r>
                        <a:rPr lang="en-US" sz="1800" b="0" i="0" u="none" strike="noStrike" cap="none">
                          <a:solidFill>
                            <a:srgbClr val="000000"/>
                          </a:solidFill>
                          <a:latin typeface="Arial Narrow"/>
                          <a:ea typeface="Arial Narrow"/>
                          <a:cs typeface="Arial Narrow"/>
                          <a:sym typeface="Arial Narrow"/>
                        </a:rPr>
                        <a:t>INTERNSHIP</a:t>
                      </a:r>
                      <a:endParaRPr sz="1800" u="none" strike="noStrike" cap="none">
                        <a:latin typeface="Arial Narrow"/>
                        <a:ea typeface="Arial Narrow"/>
                        <a:cs typeface="Arial Narrow"/>
                        <a:sym typeface="Arial Narrow"/>
                      </a:endParaRPr>
                    </a:p>
                  </a:txBody>
                  <a:tcPr marL="91450" marR="91450" marT="45725" marB="45725" anchor="ctr">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0" i="0" u="none" strike="noStrike" cap="none">
                          <a:solidFill>
                            <a:srgbClr val="000000"/>
                          </a:solidFill>
                          <a:latin typeface="Arial Narrow"/>
                          <a:ea typeface="Arial Narrow"/>
                          <a:cs typeface="Arial Narrow"/>
                          <a:sym typeface="Arial Narrow"/>
                        </a:rPr>
                        <a:t>MASTER’S FINAL PROJECT</a:t>
                      </a:r>
                      <a:endParaRPr sz="1800" u="none" strike="noStrike" cap="none">
                        <a:latin typeface="Arial Narrow"/>
                        <a:ea typeface="Arial Narrow"/>
                        <a:cs typeface="Arial Narrow"/>
                        <a:sym typeface="Arial Narrow"/>
                      </a:endParaRPr>
                    </a:p>
                  </a:txBody>
                  <a:tcPr marL="91450" marR="91450" marT="45725" marB="45725" anchor="ctr">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442" name="Google Shape;442;p29"/>
          <p:cNvGraphicFramePr/>
          <p:nvPr/>
        </p:nvGraphicFramePr>
        <p:xfrm>
          <a:off x="4940297" y="3999809"/>
          <a:ext cx="6871800" cy="2567690"/>
        </p:xfrm>
        <a:graphic>
          <a:graphicData uri="http://schemas.openxmlformats.org/drawingml/2006/table">
            <a:tbl>
              <a:tblPr firstRow="1" bandRow="1">
                <a:noFill/>
                <a:tableStyleId>{20EE670B-7DF9-4F4D-970D-B99903B6C9CD}</a:tableStyleId>
              </a:tblPr>
              <a:tblGrid>
                <a:gridCol w="1717950">
                  <a:extLst>
                    <a:ext uri="{9D8B030D-6E8A-4147-A177-3AD203B41FA5}">
                      <a16:colId xmlns:a16="http://schemas.microsoft.com/office/drawing/2014/main" val="20000"/>
                    </a:ext>
                  </a:extLst>
                </a:gridCol>
                <a:gridCol w="1717950">
                  <a:extLst>
                    <a:ext uri="{9D8B030D-6E8A-4147-A177-3AD203B41FA5}">
                      <a16:colId xmlns:a16="http://schemas.microsoft.com/office/drawing/2014/main" val="20001"/>
                    </a:ext>
                  </a:extLst>
                </a:gridCol>
                <a:gridCol w="1717950">
                  <a:extLst>
                    <a:ext uri="{9D8B030D-6E8A-4147-A177-3AD203B41FA5}">
                      <a16:colId xmlns:a16="http://schemas.microsoft.com/office/drawing/2014/main" val="20002"/>
                    </a:ext>
                  </a:extLst>
                </a:gridCol>
                <a:gridCol w="1717950">
                  <a:extLst>
                    <a:ext uri="{9D8B030D-6E8A-4147-A177-3AD203B41FA5}">
                      <a16:colId xmlns:a16="http://schemas.microsoft.com/office/drawing/2014/main" val="20003"/>
                    </a:ext>
                  </a:extLst>
                </a:gridCol>
              </a:tblGrid>
              <a:tr h="431700">
                <a:tc gridSpan="4">
                  <a:txBody>
                    <a:bodyPr/>
                    <a:lstStyle/>
                    <a:p>
                      <a:pPr marL="0" marR="0" lvl="0" indent="0" algn="r" rtl="0">
                        <a:spcBef>
                          <a:spcPts val="0"/>
                        </a:spcBef>
                        <a:spcAft>
                          <a:spcPts val="0"/>
                        </a:spcAft>
                        <a:buNone/>
                      </a:pPr>
                      <a:r>
                        <a:rPr lang="en-US" sz="1800" b="1" i="0" u="none" strike="noStrike" cap="none">
                          <a:solidFill>
                            <a:srgbClr val="00715F"/>
                          </a:solidFill>
                          <a:latin typeface="Arial Narrow"/>
                          <a:ea typeface="Arial Narrow"/>
                          <a:cs typeface="Arial Narrow"/>
                          <a:sym typeface="Arial Narrow"/>
                        </a:rPr>
                        <a:t>2-YEAR MASTER PROGRAMME MSE</a:t>
                      </a:r>
                      <a:r>
                        <a:rPr lang="en-US" sz="1800" u="none" strike="noStrike" cap="none">
                          <a:solidFill>
                            <a:srgbClr val="00715F"/>
                          </a:solidFill>
                          <a:latin typeface="Arial Narrow"/>
                          <a:ea typeface="Arial Narrow"/>
                          <a:cs typeface="Arial Narrow"/>
                          <a:sym typeface="Arial Narrow"/>
                        </a:rPr>
                        <a:t> </a:t>
                      </a:r>
                      <a:endParaRPr/>
                    </a:p>
                  </a:txBody>
                  <a:tcPr marL="91450" marR="91450" marT="45725" marB="45725">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tc hMerge="1">
                  <a:txBody>
                    <a:bodyPr/>
                    <a:lstStyle/>
                    <a:p>
                      <a:endParaRPr lang="en-NL"/>
                    </a:p>
                  </a:txBody>
                  <a:tcPr/>
                </a:tc>
                <a:tc hMerge="1">
                  <a:txBody>
                    <a:bodyPr/>
                    <a:lstStyle/>
                    <a:p>
                      <a:endParaRPr lang="en-NL"/>
                    </a:p>
                  </a:txBody>
                  <a:tcPr/>
                </a:tc>
                <a:tc hMerge="1">
                  <a:txBody>
                    <a:bodyPr/>
                    <a:lstStyle/>
                    <a:p>
                      <a:endParaRPr lang="en-NL"/>
                    </a:p>
                  </a:txBody>
                  <a:tcPr/>
                </a:tc>
                <a:extLst>
                  <a:ext uri="{0D108BD9-81ED-4DB2-BD59-A6C34878D82A}">
                    <a16:rowId xmlns:a16="http://schemas.microsoft.com/office/drawing/2014/main" val="10000"/>
                  </a:ext>
                </a:extLst>
              </a:tr>
              <a:tr h="431700">
                <a:tc gridSpan="4">
                  <a:txBody>
                    <a:bodyPr/>
                    <a:lstStyle/>
                    <a:p>
                      <a:pPr marL="0" marR="0" lvl="0" indent="0" algn="ctr" rtl="0">
                        <a:spcBef>
                          <a:spcPts val="0"/>
                        </a:spcBef>
                        <a:spcAft>
                          <a:spcPts val="0"/>
                        </a:spcAft>
                        <a:buNone/>
                      </a:pPr>
                      <a:r>
                        <a:rPr lang="en-US" sz="1800" b="1" i="0" u="none" strike="noStrike" cap="none">
                          <a:solidFill>
                            <a:srgbClr val="00715F"/>
                          </a:solidFill>
                          <a:latin typeface="Arial Narrow"/>
                          <a:ea typeface="Arial Narrow"/>
                          <a:cs typeface="Arial Narrow"/>
                          <a:sym typeface="Arial Narrow"/>
                        </a:rPr>
                        <a:t>FIRST YEAR (60 EC)</a:t>
                      </a:r>
                      <a:endParaRPr/>
                    </a:p>
                  </a:txBody>
                  <a:tcPr marL="91450" marR="91450" marT="45725" marB="45725" anchor="ctr">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tc hMerge="1">
                  <a:txBody>
                    <a:bodyPr/>
                    <a:lstStyle/>
                    <a:p>
                      <a:endParaRPr lang="en-NL"/>
                    </a:p>
                  </a:txBody>
                  <a:tcPr/>
                </a:tc>
                <a:tc hMerge="1">
                  <a:txBody>
                    <a:bodyPr/>
                    <a:lstStyle/>
                    <a:p>
                      <a:endParaRPr lang="en-NL"/>
                    </a:p>
                  </a:txBody>
                  <a:tcPr/>
                </a:tc>
                <a:tc hMerge="1">
                  <a:txBody>
                    <a:bodyPr/>
                    <a:lstStyle/>
                    <a:p>
                      <a:endParaRPr lang="en-NL"/>
                    </a:p>
                  </a:txBody>
                  <a:tcPr/>
                </a:tc>
                <a:extLst>
                  <a:ext uri="{0D108BD9-81ED-4DB2-BD59-A6C34878D82A}">
                    <a16:rowId xmlns:a16="http://schemas.microsoft.com/office/drawing/2014/main" val="10001"/>
                  </a:ext>
                </a:extLst>
              </a:tr>
              <a:tr h="632500">
                <a:tc gridSpan="2">
                  <a:txBody>
                    <a:bodyPr/>
                    <a:lstStyle/>
                    <a:p>
                      <a:pPr marL="0" marR="0" lvl="0" indent="0" algn="ctr" rtl="0">
                        <a:spcBef>
                          <a:spcPts val="0"/>
                        </a:spcBef>
                        <a:spcAft>
                          <a:spcPts val="0"/>
                        </a:spcAft>
                        <a:buNone/>
                      </a:pPr>
                      <a:r>
                        <a:rPr lang="en-US" sz="1800" b="0" i="0" u="none" strike="noStrike" cap="none">
                          <a:solidFill>
                            <a:srgbClr val="000000"/>
                          </a:solidFill>
                          <a:latin typeface="Arial Narrow"/>
                          <a:ea typeface="Arial Narrow"/>
                          <a:cs typeface="Arial Narrow"/>
                          <a:sym typeface="Arial Narrow"/>
                        </a:rPr>
                        <a:t>COMPULSORY COURSES</a:t>
                      </a:r>
                      <a:endParaRPr sz="1800" u="none" strike="noStrike" cap="none">
                        <a:latin typeface="Arial Narrow"/>
                        <a:ea typeface="Arial Narrow"/>
                        <a:cs typeface="Arial Narrow"/>
                        <a:sym typeface="Arial Narrow"/>
                      </a:endParaRPr>
                    </a:p>
                  </a:txBody>
                  <a:tcPr marL="91450" marR="91450" marT="45725" marB="45725" anchor="ctr">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tc hMerge="1">
                  <a:txBody>
                    <a:bodyPr/>
                    <a:lstStyle/>
                    <a:p>
                      <a:endParaRPr lang="en-NL"/>
                    </a:p>
                  </a:txBody>
                  <a:tcPr/>
                </a:tc>
                <a:tc gridSpan="2">
                  <a:txBody>
                    <a:bodyPr/>
                    <a:lstStyle/>
                    <a:p>
                      <a:pPr marL="0" marR="0" lvl="0" indent="0" algn="ctr" rtl="0">
                        <a:spcBef>
                          <a:spcPts val="0"/>
                        </a:spcBef>
                        <a:spcAft>
                          <a:spcPts val="0"/>
                        </a:spcAft>
                        <a:buNone/>
                      </a:pPr>
                      <a:r>
                        <a:rPr lang="en-US" sz="1800" b="0" i="0" u="none" strike="noStrike" cap="none">
                          <a:solidFill>
                            <a:srgbClr val="000000"/>
                          </a:solidFill>
                          <a:latin typeface="Arial Narrow"/>
                          <a:ea typeface="Arial Narrow"/>
                          <a:cs typeface="Arial Narrow"/>
                          <a:sym typeface="Arial Narrow"/>
                        </a:rPr>
                        <a:t>ELECTIVE COURSES</a:t>
                      </a:r>
                      <a:endParaRPr sz="1800" u="none" strike="noStrike" cap="none">
                        <a:latin typeface="Arial Narrow"/>
                        <a:ea typeface="Arial Narrow"/>
                        <a:cs typeface="Arial Narrow"/>
                        <a:sym typeface="Arial Narrow"/>
                      </a:endParaRPr>
                    </a:p>
                  </a:txBody>
                  <a:tcPr marL="91450" marR="91450" marT="45725" marB="45725" anchor="ctr">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tc hMerge="1">
                  <a:txBody>
                    <a:bodyPr/>
                    <a:lstStyle/>
                    <a:p>
                      <a:endParaRPr lang="en-NL"/>
                    </a:p>
                  </a:txBody>
                  <a:tcPr/>
                </a:tc>
                <a:extLst>
                  <a:ext uri="{0D108BD9-81ED-4DB2-BD59-A6C34878D82A}">
                    <a16:rowId xmlns:a16="http://schemas.microsoft.com/office/drawing/2014/main" val="10002"/>
                  </a:ext>
                </a:extLst>
              </a:tr>
              <a:tr h="431700">
                <a:tc gridSpan="4">
                  <a:txBody>
                    <a:bodyPr/>
                    <a:lstStyle/>
                    <a:p>
                      <a:pPr marL="0" marR="0" lvl="0" indent="0" algn="ctr" rtl="0">
                        <a:spcBef>
                          <a:spcPts val="0"/>
                        </a:spcBef>
                        <a:spcAft>
                          <a:spcPts val="0"/>
                        </a:spcAft>
                        <a:buNone/>
                      </a:pPr>
                      <a:r>
                        <a:rPr lang="en-US" sz="1800" b="1" i="0" u="none" strike="noStrike" cap="none">
                          <a:solidFill>
                            <a:srgbClr val="00715F"/>
                          </a:solidFill>
                          <a:latin typeface="Arial Narrow"/>
                          <a:ea typeface="Arial Narrow"/>
                          <a:cs typeface="Arial Narrow"/>
                          <a:sym typeface="Arial Narrow"/>
                        </a:rPr>
                        <a:t>SECOND YEAR (60 EC)</a:t>
                      </a:r>
                      <a:endParaRPr sz="1800" u="none" strike="noStrike" cap="none">
                        <a:solidFill>
                          <a:srgbClr val="00715F"/>
                        </a:solidFill>
                        <a:latin typeface="Arial Narrow"/>
                        <a:ea typeface="Arial Narrow"/>
                        <a:cs typeface="Arial Narrow"/>
                        <a:sym typeface="Arial Narrow"/>
                      </a:endParaRPr>
                    </a:p>
                  </a:txBody>
                  <a:tcPr marL="91450" marR="91450" marT="45725" marB="45725" anchor="ctr">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tc hMerge="1">
                  <a:txBody>
                    <a:bodyPr/>
                    <a:lstStyle/>
                    <a:p>
                      <a:endParaRPr lang="en-NL"/>
                    </a:p>
                  </a:txBody>
                  <a:tcPr/>
                </a:tc>
                <a:tc hMerge="1">
                  <a:txBody>
                    <a:bodyPr/>
                    <a:lstStyle/>
                    <a:p>
                      <a:endParaRPr lang="en-NL"/>
                    </a:p>
                  </a:txBody>
                  <a:tcPr/>
                </a:tc>
                <a:tc hMerge="1">
                  <a:txBody>
                    <a:bodyPr/>
                    <a:lstStyle/>
                    <a:p>
                      <a:endParaRPr lang="en-NL"/>
                    </a:p>
                  </a:txBody>
                  <a:tcPr/>
                </a:tc>
                <a:extLst>
                  <a:ext uri="{0D108BD9-81ED-4DB2-BD59-A6C34878D82A}">
                    <a16:rowId xmlns:a16="http://schemas.microsoft.com/office/drawing/2014/main" val="10003"/>
                  </a:ext>
                </a:extLst>
              </a:tr>
              <a:tr h="555650">
                <a:tc>
                  <a:txBody>
                    <a:bodyPr/>
                    <a:lstStyle/>
                    <a:p>
                      <a:pPr marL="0" marR="0" lvl="0" indent="0" algn="ctr" rtl="0">
                        <a:spcBef>
                          <a:spcPts val="0"/>
                        </a:spcBef>
                        <a:spcAft>
                          <a:spcPts val="0"/>
                        </a:spcAft>
                        <a:buNone/>
                      </a:pPr>
                      <a:r>
                        <a:rPr lang="en-US" sz="1800" b="0" i="0" u="none" strike="noStrike" cap="none">
                          <a:solidFill>
                            <a:srgbClr val="000000"/>
                          </a:solidFill>
                          <a:latin typeface="Arial Narrow"/>
                          <a:ea typeface="Arial Narrow"/>
                          <a:cs typeface="Arial Narrow"/>
                          <a:sym typeface="Arial Narrow"/>
                        </a:rPr>
                        <a:t>INTERNATIONAL MODULE</a:t>
                      </a:r>
                      <a:endParaRPr sz="1800" u="none" strike="noStrike" cap="none">
                        <a:latin typeface="Arial Narrow"/>
                        <a:ea typeface="Arial Narrow"/>
                        <a:cs typeface="Arial Narrow"/>
                        <a:sym typeface="Arial Narrow"/>
                      </a:endParaRPr>
                    </a:p>
                  </a:txBody>
                  <a:tcPr marL="91450" marR="91450" marT="45725" marB="45725" anchor="ctr">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tc gridSpan="2">
                  <a:txBody>
                    <a:bodyPr/>
                    <a:lstStyle/>
                    <a:p>
                      <a:pPr marL="0" marR="0" lvl="0" indent="0" algn="ctr" rtl="0">
                        <a:spcBef>
                          <a:spcPts val="0"/>
                        </a:spcBef>
                        <a:spcAft>
                          <a:spcPts val="0"/>
                        </a:spcAft>
                        <a:buNone/>
                      </a:pPr>
                      <a:r>
                        <a:rPr lang="en-US" sz="1800" b="0" i="0" u="none" strike="noStrike" cap="none">
                          <a:solidFill>
                            <a:srgbClr val="000000"/>
                          </a:solidFill>
                          <a:latin typeface="Arial Narrow"/>
                          <a:ea typeface="Arial Narrow"/>
                          <a:cs typeface="Arial Narrow"/>
                          <a:sym typeface="Arial Narrow"/>
                        </a:rPr>
                        <a:t>MASTER’S FINAL PROJECT</a:t>
                      </a:r>
                      <a:endParaRPr sz="1800" u="none" strike="noStrike" cap="none">
                        <a:latin typeface="Arial Narrow"/>
                        <a:ea typeface="Arial Narrow"/>
                        <a:cs typeface="Arial Narrow"/>
                        <a:sym typeface="Arial Narrow"/>
                      </a:endParaRPr>
                    </a:p>
                  </a:txBody>
                  <a:tcPr marL="91450" marR="91450" marT="45725" marB="45725" anchor="ctr">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tc hMerge="1">
                  <a:txBody>
                    <a:bodyPr/>
                    <a:lstStyle/>
                    <a:p>
                      <a:endParaRPr lang="en-NL"/>
                    </a:p>
                  </a:txBody>
                  <a:tcPr/>
                </a:tc>
                <a:tc>
                  <a:txBody>
                    <a:bodyPr/>
                    <a:lstStyle/>
                    <a:p>
                      <a:pPr marL="0" marR="0" lvl="0" indent="0" algn="ctr" rtl="0">
                        <a:spcBef>
                          <a:spcPts val="0"/>
                        </a:spcBef>
                        <a:spcAft>
                          <a:spcPts val="0"/>
                        </a:spcAft>
                        <a:buNone/>
                      </a:pPr>
                      <a:r>
                        <a:rPr lang="en-US" sz="1800" u="none" strike="noStrike" cap="none">
                          <a:latin typeface="Arial Narrow"/>
                          <a:ea typeface="Arial Narrow"/>
                          <a:cs typeface="Arial Narrow"/>
                          <a:sym typeface="Arial Narrow"/>
                        </a:rPr>
                        <a:t>INTERNSHIP</a:t>
                      </a:r>
                      <a:endParaRPr sz="1800" u="none" strike="noStrike" cap="none">
                        <a:latin typeface="Arial Narrow"/>
                        <a:ea typeface="Arial Narrow"/>
                        <a:cs typeface="Arial Narrow"/>
                        <a:sym typeface="Arial Narrow"/>
                      </a:endParaRPr>
                    </a:p>
                  </a:txBody>
                  <a:tcPr marL="91450" marR="91450" marT="45725" marB="45725" anchor="ctr">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0"/>
          <p:cNvSpPr txBox="1">
            <a:spLocks noGrp="1"/>
          </p:cNvSpPr>
          <p:nvPr>
            <p:ph type="body" idx="1"/>
          </p:nvPr>
        </p:nvSpPr>
        <p:spPr>
          <a:xfrm>
            <a:off x="838200" y="1727999"/>
            <a:ext cx="4572000" cy="2952002"/>
          </a:xfrm>
          <a:prstGeom prst="rect">
            <a:avLst/>
          </a:prstGeom>
          <a:noFill/>
          <a:ln>
            <a:noFill/>
          </a:ln>
        </p:spPr>
        <p:txBody>
          <a:bodyPr spcFirstLastPara="1" wrap="square" lIns="0" tIns="0" rIns="0" bIns="0" anchor="t" anchorCtr="0">
            <a:noAutofit/>
          </a:bodyPr>
          <a:lstStyle/>
          <a:p>
            <a:pPr marL="0" lvl="0" indent="0" algn="l" rtl="0">
              <a:lnSpc>
                <a:spcPct val="83333"/>
              </a:lnSpc>
              <a:spcBef>
                <a:spcPts val="0"/>
              </a:spcBef>
              <a:spcAft>
                <a:spcPts val="0"/>
              </a:spcAft>
              <a:buClr>
                <a:srgbClr val="00715F"/>
              </a:buClr>
              <a:buSzPts val="2400"/>
              <a:buNone/>
            </a:pPr>
            <a:r>
              <a:rPr lang="en-US" sz="2400" b="1" i="0">
                <a:solidFill>
                  <a:srgbClr val="00715F"/>
                </a:solidFill>
                <a:latin typeface="Arial Narrow"/>
                <a:ea typeface="Arial Narrow"/>
                <a:cs typeface="Arial Narrow"/>
                <a:sym typeface="Arial Narrow"/>
              </a:rPr>
              <a:t>PERSONAL PROGRAMME</a:t>
            </a:r>
            <a:endParaRPr/>
          </a:p>
          <a:p>
            <a:pPr marL="360000" lvl="0" indent="-360000" algn="l" rtl="0">
              <a:lnSpc>
                <a:spcPct val="83333"/>
              </a:lnSpc>
              <a:spcBef>
                <a:spcPts val="2000"/>
              </a:spcBef>
              <a:spcAft>
                <a:spcPts val="0"/>
              </a:spcAft>
              <a:buClr>
                <a:srgbClr val="000000"/>
              </a:buClr>
              <a:buSzPts val="2400"/>
              <a:buChar char="•"/>
            </a:pPr>
            <a:r>
              <a:rPr lang="en-US" sz="2400" b="0" i="0">
                <a:solidFill>
                  <a:srgbClr val="000000"/>
                </a:solidFill>
                <a:latin typeface="Arial Narrow"/>
                <a:ea typeface="Arial Narrow"/>
                <a:cs typeface="Arial Narrow"/>
                <a:sym typeface="Arial Narrow"/>
              </a:rPr>
              <a:t>Choosing a master’s programme</a:t>
            </a:r>
            <a:endParaRPr/>
          </a:p>
          <a:p>
            <a:pPr marL="360000" lvl="0" indent="-360000" algn="l" rtl="0">
              <a:lnSpc>
                <a:spcPct val="83333"/>
              </a:lnSpc>
              <a:spcBef>
                <a:spcPts val="2000"/>
              </a:spcBef>
              <a:spcAft>
                <a:spcPts val="0"/>
              </a:spcAft>
              <a:buClr>
                <a:srgbClr val="000000"/>
              </a:buClr>
              <a:buSzPts val="2400"/>
              <a:buChar char="•"/>
            </a:pPr>
            <a:r>
              <a:rPr lang="en-US" sz="2400" b="0" i="0">
                <a:solidFill>
                  <a:srgbClr val="000000"/>
                </a:solidFill>
                <a:latin typeface="Arial Narrow"/>
                <a:ea typeface="Arial Narrow"/>
                <a:cs typeface="Arial Narrow"/>
                <a:sym typeface="Arial Narrow"/>
              </a:rPr>
              <a:t>Choosing a specialization</a:t>
            </a:r>
            <a:endParaRPr/>
          </a:p>
          <a:p>
            <a:pPr marL="360000" lvl="0" indent="-360000" algn="l" rtl="0">
              <a:lnSpc>
                <a:spcPct val="83333"/>
              </a:lnSpc>
              <a:spcBef>
                <a:spcPts val="2000"/>
              </a:spcBef>
              <a:spcAft>
                <a:spcPts val="0"/>
              </a:spcAft>
              <a:buClr>
                <a:srgbClr val="000000"/>
              </a:buClr>
              <a:buSzPts val="2400"/>
              <a:buChar char="•"/>
            </a:pPr>
            <a:r>
              <a:rPr lang="en-US" sz="2400" b="0" i="0">
                <a:solidFill>
                  <a:srgbClr val="000000"/>
                </a:solidFill>
                <a:latin typeface="Arial Narrow"/>
                <a:ea typeface="Arial Narrow"/>
                <a:cs typeface="Arial Narrow"/>
                <a:sym typeface="Arial Narrow"/>
              </a:rPr>
              <a:t>Choosing electives</a:t>
            </a:r>
            <a:endParaRPr/>
          </a:p>
          <a:p>
            <a:pPr marL="360000" lvl="0" indent="-360000" algn="l" rtl="0">
              <a:lnSpc>
                <a:spcPct val="83333"/>
              </a:lnSpc>
              <a:spcBef>
                <a:spcPts val="2000"/>
              </a:spcBef>
              <a:spcAft>
                <a:spcPts val="0"/>
              </a:spcAft>
              <a:buClr>
                <a:srgbClr val="000000"/>
              </a:buClr>
              <a:buSzPts val="2400"/>
              <a:buChar char="•"/>
            </a:pPr>
            <a:r>
              <a:rPr lang="en-US" sz="2400" b="0" i="0">
                <a:solidFill>
                  <a:srgbClr val="000000"/>
                </a:solidFill>
                <a:latin typeface="Arial Narrow"/>
                <a:ea typeface="Arial Narrow"/>
                <a:cs typeface="Arial Narrow"/>
                <a:sym typeface="Arial Narrow"/>
              </a:rPr>
              <a:t>Finding an internship position</a:t>
            </a:r>
            <a:endParaRPr/>
          </a:p>
          <a:p>
            <a:pPr marL="360000" lvl="0" indent="-360000" algn="l" rtl="0">
              <a:lnSpc>
                <a:spcPct val="83333"/>
              </a:lnSpc>
              <a:spcBef>
                <a:spcPts val="2000"/>
              </a:spcBef>
              <a:spcAft>
                <a:spcPts val="0"/>
              </a:spcAft>
              <a:buClr>
                <a:srgbClr val="000000"/>
              </a:buClr>
              <a:buSzPts val="2400"/>
              <a:buChar char="•"/>
            </a:pPr>
            <a:r>
              <a:rPr lang="en-US" sz="2400" b="0" i="0">
                <a:solidFill>
                  <a:srgbClr val="000000"/>
                </a:solidFill>
                <a:latin typeface="Arial Narrow"/>
                <a:ea typeface="Arial Narrow"/>
                <a:cs typeface="Arial Narrow"/>
                <a:sym typeface="Arial Narrow"/>
              </a:rPr>
              <a:t>Finding an interesting master’s thesis</a:t>
            </a:r>
            <a:endParaRPr/>
          </a:p>
          <a:p>
            <a:pPr marL="0" lvl="0" indent="0" algn="l" rtl="0">
              <a:lnSpc>
                <a:spcPct val="83333"/>
              </a:lnSpc>
              <a:spcBef>
                <a:spcPts val="2000"/>
              </a:spcBef>
              <a:spcAft>
                <a:spcPts val="0"/>
              </a:spcAft>
              <a:buClr>
                <a:srgbClr val="00715F"/>
              </a:buClr>
              <a:buSzPts val="2400"/>
              <a:buNone/>
            </a:pPr>
            <a:r>
              <a:rPr lang="en-US" sz="2400" b="1" i="0">
                <a:solidFill>
                  <a:srgbClr val="00715F"/>
                </a:solidFill>
                <a:latin typeface="Arial Narrow"/>
                <a:ea typeface="Arial Narrow"/>
                <a:cs typeface="Arial Narrow"/>
                <a:sym typeface="Arial Narrow"/>
              </a:rPr>
              <a:t>REQUIREMENTS</a:t>
            </a:r>
            <a:endParaRPr/>
          </a:p>
          <a:p>
            <a:pPr marL="360000" lvl="0" indent="-360000" algn="l" rtl="0">
              <a:lnSpc>
                <a:spcPct val="83333"/>
              </a:lnSpc>
              <a:spcBef>
                <a:spcPts val="2000"/>
              </a:spcBef>
              <a:spcAft>
                <a:spcPts val="0"/>
              </a:spcAft>
              <a:buClr>
                <a:srgbClr val="000000"/>
              </a:buClr>
              <a:buSzPts val="2400"/>
              <a:buChar char="•"/>
            </a:pPr>
            <a:r>
              <a:rPr lang="en-US" sz="2400" b="0" i="0">
                <a:solidFill>
                  <a:srgbClr val="000000"/>
                </a:solidFill>
                <a:latin typeface="Arial Narrow"/>
                <a:ea typeface="Arial Narrow"/>
                <a:cs typeface="Arial Narrow"/>
                <a:sym typeface="Arial Narrow"/>
              </a:rPr>
              <a:t>Proactive</a:t>
            </a:r>
            <a:endParaRPr/>
          </a:p>
          <a:p>
            <a:pPr marL="360000" lvl="0" indent="-360000" algn="l" rtl="0">
              <a:lnSpc>
                <a:spcPct val="83333"/>
              </a:lnSpc>
              <a:spcBef>
                <a:spcPts val="2000"/>
              </a:spcBef>
              <a:spcAft>
                <a:spcPts val="0"/>
              </a:spcAft>
              <a:buClr>
                <a:srgbClr val="000000"/>
              </a:buClr>
              <a:buSzPts val="2400"/>
              <a:buChar char="•"/>
            </a:pPr>
            <a:r>
              <a:rPr lang="en-US" sz="2400" b="0" i="0">
                <a:solidFill>
                  <a:srgbClr val="000000"/>
                </a:solidFill>
                <a:latin typeface="Arial Narrow"/>
                <a:ea typeface="Arial Narrow"/>
                <a:cs typeface="Arial Narrow"/>
                <a:sym typeface="Arial Narrow"/>
              </a:rPr>
              <a:t>Discussing and communicating</a:t>
            </a:r>
            <a:endParaRPr/>
          </a:p>
          <a:p>
            <a:pPr marL="360000" lvl="0" indent="-360000" algn="l" rtl="0">
              <a:lnSpc>
                <a:spcPct val="83333"/>
              </a:lnSpc>
              <a:spcBef>
                <a:spcPts val="2000"/>
              </a:spcBef>
              <a:spcAft>
                <a:spcPts val="0"/>
              </a:spcAft>
              <a:buClr>
                <a:srgbClr val="000000"/>
              </a:buClr>
              <a:buSzPts val="2400"/>
              <a:buChar char="•"/>
            </a:pPr>
            <a:r>
              <a:rPr lang="en-US" sz="2400" b="0" i="0">
                <a:solidFill>
                  <a:srgbClr val="000000"/>
                </a:solidFill>
                <a:latin typeface="Arial Narrow"/>
                <a:ea typeface="Arial Narrow"/>
                <a:cs typeface="Arial Narrow"/>
                <a:sym typeface="Arial Narrow"/>
              </a:rPr>
              <a:t>Planning</a:t>
            </a:r>
            <a:r>
              <a:rPr lang="en-US" sz="2400">
                <a:latin typeface="Arial Narrow"/>
                <a:ea typeface="Arial Narrow"/>
                <a:cs typeface="Arial Narrow"/>
                <a:sym typeface="Arial Narrow"/>
              </a:rPr>
              <a:t> </a:t>
            </a:r>
            <a:br>
              <a:rPr lang="en-US" sz="2400">
                <a:latin typeface="Arial Narrow"/>
                <a:ea typeface="Arial Narrow"/>
                <a:cs typeface="Arial Narrow"/>
                <a:sym typeface="Arial Narrow"/>
              </a:rPr>
            </a:br>
            <a:endParaRPr sz="2400">
              <a:latin typeface="Arial Narrow"/>
              <a:ea typeface="Arial Narrow"/>
              <a:cs typeface="Arial Narrow"/>
              <a:sym typeface="Arial Narrow"/>
            </a:endParaRPr>
          </a:p>
        </p:txBody>
      </p:sp>
      <p:sp>
        <p:nvSpPr>
          <p:cNvPr id="448" name="Google Shape;448;p30"/>
          <p:cNvSpPr txBox="1">
            <a:spLocks noGrp="1"/>
          </p:cNvSpPr>
          <p:nvPr>
            <p:ph type="ctrTitle"/>
          </p:nvPr>
        </p:nvSpPr>
        <p:spPr>
          <a:xfrm>
            <a:off x="756000" y="755999"/>
            <a:ext cx="6686200" cy="972000"/>
          </a:xfrm>
          <a:prstGeom prst="rect">
            <a:avLst/>
          </a:prstGeom>
          <a:noFill/>
          <a:ln>
            <a:noFill/>
          </a:ln>
        </p:spPr>
        <p:txBody>
          <a:bodyPr spcFirstLastPara="1" wrap="square" lIns="0" tIns="0" rIns="0" bIns="0" anchor="t" anchorCtr="0">
            <a:noAutofit/>
          </a:bodyPr>
          <a:lstStyle/>
          <a:p>
            <a:pPr marL="0" lvl="0" indent="0" algn="l" rtl="0">
              <a:lnSpc>
                <a:spcPct val="108333"/>
              </a:lnSpc>
              <a:spcBef>
                <a:spcPts val="0"/>
              </a:spcBef>
              <a:spcAft>
                <a:spcPts val="0"/>
              </a:spcAft>
              <a:buClr>
                <a:schemeClr val="dk1"/>
              </a:buClr>
              <a:buSzPts val="3600"/>
              <a:buFont typeface="Arial Narrow"/>
              <a:buNone/>
            </a:pPr>
            <a:r>
              <a:rPr lang="en-US"/>
              <a:t>MASTER’S PROGRAMME CHOICES</a:t>
            </a:r>
            <a:endParaRPr/>
          </a:p>
        </p:txBody>
      </p:sp>
      <p:sp>
        <p:nvSpPr>
          <p:cNvPr id="449" name="Google Shape;449;p30"/>
          <p:cNvSpPr txBox="1">
            <a:spLocks noGrp="1"/>
          </p:cNvSpPr>
          <p:nvPr>
            <p:ph type="body" idx="4"/>
          </p:nvPr>
        </p:nvSpPr>
        <p:spPr>
          <a:xfrm>
            <a:off x="9431897" y="5819795"/>
            <a:ext cx="2150504" cy="628664"/>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lvl="0" indent="0" algn="l" rtl="0">
              <a:lnSpc>
                <a:spcPct val="111111"/>
              </a:lnSpc>
              <a:spcBef>
                <a:spcPts val="0"/>
              </a:spcBef>
              <a:spcAft>
                <a:spcPts val="0"/>
              </a:spcAft>
              <a:buClr>
                <a:schemeClr val="dk1"/>
              </a:buClr>
              <a:buSzPts val="1800"/>
              <a:buNone/>
            </a:pPr>
            <a:endParaRPr/>
          </a:p>
        </p:txBody>
      </p:sp>
      <p:pic>
        <p:nvPicPr>
          <p:cNvPr id="450" name="Google Shape;450;p30"/>
          <p:cNvPicPr preferRelativeResize="0">
            <a:picLocks noGrp="1"/>
          </p:cNvPicPr>
          <p:nvPr>
            <p:ph type="pic" idx="2"/>
          </p:nvPr>
        </p:nvPicPr>
        <p:blipFill rotWithShape="1">
          <a:blip r:embed="rId4">
            <a:alphaModFix/>
          </a:blip>
          <a:srcRect t="5296" b="5297"/>
          <a:stretch/>
        </p:blipFill>
        <p:spPr>
          <a:xfrm>
            <a:off x="8001000" y="0"/>
            <a:ext cx="4191000" cy="6858000"/>
          </a:xfrm>
          <a:prstGeom prst="rect">
            <a:avLst/>
          </a:prstGeom>
          <a:solidFill>
            <a:srgbClr val="DCDCDE"/>
          </a:solid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31"/>
          <p:cNvPicPr preferRelativeResize="0">
            <a:picLocks noGrp="1"/>
          </p:cNvPicPr>
          <p:nvPr>
            <p:ph type="pic" idx="2"/>
          </p:nvPr>
        </p:nvPicPr>
        <p:blipFill rotWithShape="1">
          <a:blip r:embed="rId3">
            <a:alphaModFix/>
          </a:blip>
          <a:srcRect t="5296" b="5297"/>
          <a:stretch/>
        </p:blipFill>
        <p:spPr>
          <a:xfrm>
            <a:off x="0" y="0"/>
            <a:ext cx="4191000" cy="6858000"/>
          </a:xfrm>
          <a:prstGeom prst="rect">
            <a:avLst/>
          </a:prstGeom>
          <a:solidFill>
            <a:srgbClr val="DCDCDE"/>
          </a:solidFill>
          <a:ln>
            <a:noFill/>
          </a:ln>
        </p:spPr>
      </p:pic>
      <p:sp>
        <p:nvSpPr>
          <p:cNvPr id="456" name="Google Shape;456;p31"/>
          <p:cNvSpPr txBox="1">
            <a:spLocks noGrp="1"/>
          </p:cNvSpPr>
          <p:nvPr>
            <p:ph type="ctrTitle"/>
          </p:nvPr>
        </p:nvSpPr>
        <p:spPr>
          <a:xfrm>
            <a:off x="4592519" y="336790"/>
            <a:ext cx="7219600" cy="972000"/>
          </a:xfrm>
          <a:prstGeom prst="rect">
            <a:avLst/>
          </a:prstGeom>
          <a:noFill/>
          <a:ln>
            <a:noFill/>
          </a:ln>
        </p:spPr>
        <p:txBody>
          <a:bodyPr spcFirstLastPara="1" wrap="square" lIns="0" tIns="0" rIns="0" bIns="0" anchor="t" anchorCtr="0">
            <a:noAutofit/>
          </a:bodyPr>
          <a:lstStyle/>
          <a:p>
            <a:pPr marL="0" lvl="0" indent="0" algn="r" rtl="0">
              <a:lnSpc>
                <a:spcPct val="108333"/>
              </a:lnSpc>
              <a:spcBef>
                <a:spcPts val="0"/>
              </a:spcBef>
              <a:spcAft>
                <a:spcPts val="0"/>
              </a:spcAft>
              <a:buClr>
                <a:schemeClr val="dk1"/>
              </a:buClr>
              <a:buSzPts val="3600"/>
              <a:buFont typeface="Arial Narrow"/>
              <a:buNone/>
            </a:pPr>
            <a:r>
              <a:rPr lang="en-US"/>
              <a:t>HOW TO SUCCED </a:t>
            </a:r>
            <a:br>
              <a:rPr lang="en-US"/>
            </a:br>
            <a:r>
              <a:rPr lang="en-US"/>
              <a:t>DURING YOUR STUDIES</a:t>
            </a:r>
            <a:endParaRPr/>
          </a:p>
        </p:txBody>
      </p:sp>
      <p:graphicFrame>
        <p:nvGraphicFramePr>
          <p:cNvPr id="457" name="Google Shape;457;p31"/>
          <p:cNvGraphicFramePr/>
          <p:nvPr/>
        </p:nvGraphicFramePr>
        <p:xfrm>
          <a:off x="4592519" y="3390230"/>
          <a:ext cx="7219600" cy="2377460"/>
        </p:xfrm>
        <a:graphic>
          <a:graphicData uri="http://schemas.openxmlformats.org/drawingml/2006/table">
            <a:tbl>
              <a:tblPr firstRow="1" bandRow="1">
                <a:noFill/>
                <a:tableStyleId>{20EE670B-7DF9-4F4D-970D-B99903B6C9CD}</a:tableStyleId>
              </a:tblPr>
              <a:tblGrid>
                <a:gridCol w="1804900">
                  <a:extLst>
                    <a:ext uri="{9D8B030D-6E8A-4147-A177-3AD203B41FA5}">
                      <a16:colId xmlns:a16="http://schemas.microsoft.com/office/drawing/2014/main" val="20000"/>
                    </a:ext>
                  </a:extLst>
                </a:gridCol>
                <a:gridCol w="1804900">
                  <a:extLst>
                    <a:ext uri="{9D8B030D-6E8A-4147-A177-3AD203B41FA5}">
                      <a16:colId xmlns:a16="http://schemas.microsoft.com/office/drawing/2014/main" val="20001"/>
                    </a:ext>
                  </a:extLst>
                </a:gridCol>
                <a:gridCol w="1804900">
                  <a:extLst>
                    <a:ext uri="{9D8B030D-6E8A-4147-A177-3AD203B41FA5}">
                      <a16:colId xmlns:a16="http://schemas.microsoft.com/office/drawing/2014/main" val="20002"/>
                    </a:ext>
                  </a:extLst>
                </a:gridCol>
                <a:gridCol w="1804900">
                  <a:extLst>
                    <a:ext uri="{9D8B030D-6E8A-4147-A177-3AD203B41FA5}">
                      <a16:colId xmlns:a16="http://schemas.microsoft.com/office/drawing/2014/main" val="20003"/>
                    </a:ext>
                  </a:extLst>
                </a:gridCol>
              </a:tblGrid>
              <a:tr h="121925">
                <a:tc>
                  <a:txBody>
                    <a:bodyPr/>
                    <a:lstStyle/>
                    <a:p>
                      <a:pPr marL="0" marR="0" lvl="0" indent="0" algn="ctr" rtl="0">
                        <a:lnSpc>
                          <a:spcPct val="100000"/>
                        </a:lnSpc>
                        <a:spcBef>
                          <a:spcPts val="0"/>
                        </a:spcBef>
                        <a:spcAft>
                          <a:spcPts val="0"/>
                        </a:spcAft>
                        <a:buClr>
                          <a:srgbClr val="00715F"/>
                        </a:buClr>
                        <a:buSzPts val="1800"/>
                        <a:buFont typeface="Arial Narrow"/>
                        <a:buNone/>
                      </a:pPr>
                      <a:r>
                        <a:rPr lang="en-US" sz="1800" b="1" i="0" u="none" strike="noStrike" cap="none">
                          <a:solidFill>
                            <a:srgbClr val="00715F"/>
                          </a:solidFill>
                          <a:latin typeface="Arial Narrow"/>
                          <a:ea typeface="Arial Narrow"/>
                          <a:cs typeface="Arial Narrow"/>
                          <a:sym typeface="Arial Narrow"/>
                        </a:rPr>
                        <a:t>SPECIALIZATION</a:t>
                      </a:r>
                      <a:endParaRPr/>
                    </a:p>
                    <a:p>
                      <a:pPr marL="0" marR="0" lvl="0" indent="0" algn="ctr" rtl="0">
                        <a:lnSpc>
                          <a:spcPct val="100000"/>
                        </a:lnSpc>
                        <a:spcBef>
                          <a:spcPts val="0"/>
                        </a:spcBef>
                        <a:spcAft>
                          <a:spcPts val="0"/>
                        </a:spcAft>
                        <a:buClr>
                          <a:srgbClr val="00715F"/>
                        </a:buClr>
                        <a:buSzPts val="1800"/>
                        <a:buFont typeface="Arial Narrow"/>
                        <a:buNone/>
                      </a:pPr>
                      <a:r>
                        <a:rPr lang="en-US" sz="1800" b="1" i="0" u="none" strike="noStrike" cap="none">
                          <a:solidFill>
                            <a:srgbClr val="00715F"/>
                          </a:solidFill>
                          <a:latin typeface="Arial Narrow"/>
                          <a:ea typeface="Arial Narrow"/>
                          <a:cs typeface="Arial Narrow"/>
                          <a:sym typeface="Arial Narrow"/>
                        </a:rPr>
                        <a:t>COORDINATOR</a:t>
                      </a:r>
                      <a:endParaRPr/>
                    </a:p>
                    <a:p>
                      <a:pPr marL="0" marR="0" lvl="0" indent="0" algn="ctr" rtl="0">
                        <a:spcBef>
                          <a:spcPts val="0"/>
                        </a:spcBef>
                        <a:spcAft>
                          <a:spcPts val="0"/>
                        </a:spcAft>
                        <a:buNone/>
                      </a:pPr>
                      <a:endParaRPr sz="1800" b="1" u="none" strike="noStrike" cap="none">
                        <a:solidFill>
                          <a:srgbClr val="00715F"/>
                        </a:solidFill>
                        <a:latin typeface="Arial Narrow"/>
                        <a:ea typeface="Arial Narrow"/>
                        <a:cs typeface="Arial Narrow"/>
                        <a:sym typeface="Arial Narrow"/>
                      </a:endParaRPr>
                    </a:p>
                  </a:txBody>
                  <a:tcPr marL="91450" marR="91450" marT="45725" marB="45725">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715F"/>
                        </a:buClr>
                        <a:buSzPts val="1800"/>
                        <a:buFont typeface="Arial Narrow"/>
                        <a:buNone/>
                      </a:pPr>
                      <a:r>
                        <a:rPr lang="en-US" sz="1800" b="1" i="0" u="none" strike="noStrike" cap="none">
                          <a:solidFill>
                            <a:srgbClr val="00715F"/>
                          </a:solidFill>
                          <a:latin typeface="Arial Narrow"/>
                          <a:ea typeface="Arial Narrow"/>
                          <a:cs typeface="Arial Narrow"/>
                          <a:sym typeface="Arial Narrow"/>
                        </a:rPr>
                        <a:t>INTERNSHIP COORDINATOR</a:t>
                      </a:r>
                      <a:endParaRPr/>
                    </a:p>
                  </a:txBody>
                  <a:tcPr marL="91450" marR="91450" marT="45725" marB="45725">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715F"/>
                        </a:buClr>
                        <a:buSzPts val="1800"/>
                        <a:buFont typeface="Arial Narrow"/>
                        <a:buNone/>
                      </a:pPr>
                      <a:r>
                        <a:rPr lang="en-US" sz="1800" b="1" i="0" u="none" strike="noStrike" cap="none">
                          <a:solidFill>
                            <a:srgbClr val="00715F"/>
                          </a:solidFill>
                          <a:latin typeface="Arial Narrow"/>
                          <a:ea typeface="Arial Narrow"/>
                          <a:cs typeface="Arial Narrow"/>
                          <a:sym typeface="Arial Narrow"/>
                        </a:rPr>
                        <a:t>THESIS SUPERVISOR</a:t>
                      </a:r>
                      <a:endParaRPr/>
                    </a:p>
                    <a:p>
                      <a:pPr marL="0" marR="0" lvl="0" indent="0" algn="ctr" rtl="0">
                        <a:spcBef>
                          <a:spcPts val="0"/>
                        </a:spcBef>
                        <a:spcAft>
                          <a:spcPts val="0"/>
                        </a:spcAft>
                        <a:buNone/>
                      </a:pPr>
                      <a:endParaRPr sz="1800" b="1" u="none" strike="noStrike" cap="none">
                        <a:solidFill>
                          <a:srgbClr val="00715F"/>
                        </a:solidFill>
                        <a:latin typeface="Arial Narrow"/>
                        <a:ea typeface="Arial Narrow"/>
                        <a:cs typeface="Arial Narrow"/>
                        <a:sym typeface="Arial Narrow"/>
                      </a:endParaRPr>
                    </a:p>
                  </a:txBody>
                  <a:tcPr marL="91450" marR="91450" marT="45725" marB="45725">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715F"/>
                        </a:buClr>
                        <a:buSzPts val="1800"/>
                        <a:buFont typeface="Arial Narrow"/>
                        <a:buNone/>
                      </a:pPr>
                      <a:r>
                        <a:rPr lang="en-US" sz="1800" b="1" i="0" u="none" strike="noStrike" cap="none">
                          <a:solidFill>
                            <a:srgbClr val="00715F"/>
                          </a:solidFill>
                          <a:latin typeface="Arial Narrow"/>
                          <a:ea typeface="Arial Narrow"/>
                          <a:cs typeface="Arial Narrow"/>
                          <a:sym typeface="Arial Narrow"/>
                        </a:rPr>
                        <a:t>STUDY </a:t>
                      </a:r>
                      <a:br>
                        <a:rPr lang="en-US" sz="1800" b="1" i="0" u="none" strike="noStrike" cap="none">
                          <a:solidFill>
                            <a:srgbClr val="00715F"/>
                          </a:solidFill>
                          <a:latin typeface="Arial Narrow"/>
                          <a:ea typeface="Arial Narrow"/>
                          <a:cs typeface="Arial Narrow"/>
                          <a:sym typeface="Arial Narrow"/>
                        </a:rPr>
                      </a:br>
                      <a:r>
                        <a:rPr lang="en-US" sz="1800" b="1" i="0" u="none" strike="noStrike" cap="none">
                          <a:solidFill>
                            <a:srgbClr val="00715F"/>
                          </a:solidFill>
                          <a:latin typeface="Arial Narrow"/>
                          <a:ea typeface="Arial Narrow"/>
                          <a:cs typeface="Arial Narrow"/>
                          <a:sym typeface="Arial Narrow"/>
                        </a:rPr>
                        <a:t>ADVISER</a:t>
                      </a:r>
                      <a:endParaRPr/>
                    </a:p>
                    <a:p>
                      <a:pPr marL="0" marR="0" lvl="0" indent="0" algn="ctr" rtl="0">
                        <a:spcBef>
                          <a:spcPts val="0"/>
                        </a:spcBef>
                        <a:spcAft>
                          <a:spcPts val="0"/>
                        </a:spcAft>
                        <a:buNone/>
                      </a:pPr>
                      <a:endParaRPr sz="1800" b="1" u="none" strike="noStrike" cap="none">
                        <a:solidFill>
                          <a:srgbClr val="00715F"/>
                        </a:solidFill>
                        <a:latin typeface="Arial Narrow"/>
                        <a:ea typeface="Arial Narrow"/>
                        <a:cs typeface="Arial Narrow"/>
                        <a:sym typeface="Arial Narrow"/>
                      </a:endParaRPr>
                    </a:p>
                  </a:txBody>
                  <a:tcPr marL="91450" marR="91450" marT="45725" marB="45725">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800"/>
                        <a:buFont typeface="Arial Narrow"/>
                        <a:buNone/>
                      </a:pPr>
                      <a:r>
                        <a:rPr lang="en-US" sz="1800" b="0" i="0" u="none" strike="noStrike" cap="none">
                          <a:solidFill>
                            <a:srgbClr val="000000"/>
                          </a:solidFill>
                          <a:latin typeface="Arial Narrow"/>
                          <a:ea typeface="Arial Narrow"/>
                          <a:cs typeface="Arial Narrow"/>
                          <a:sym typeface="Arial Narrow"/>
                        </a:rPr>
                        <a:t>Discuss your preferences for your personal course programme</a:t>
                      </a:r>
                      <a:endParaRPr/>
                    </a:p>
                    <a:p>
                      <a:pPr marL="0" marR="0" lvl="0" indent="0" algn="ctr" rtl="0">
                        <a:spcBef>
                          <a:spcPts val="0"/>
                        </a:spcBef>
                        <a:spcAft>
                          <a:spcPts val="0"/>
                        </a:spcAft>
                        <a:buNone/>
                      </a:pPr>
                      <a:endParaRPr sz="1800" u="none" strike="noStrike" cap="none">
                        <a:latin typeface="Arial Narrow"/>
                        <a:ea typeface="Arial Narrow"/>
                        <a:cs typeface="Arial Narrow"/>
                        <a:sym typeface="Arial Narrow"/>
                      </a:endParaRPr>
                    </a:p>
                  </a:txBody>
                  <a:tcPr marL="91450" marR="91450" marT="45725" marB="45725">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Narrow"/>
                        <a:buNone/>
                      </a:pPr>
                      <a:r>
                        <a:rPr lang="en-US" sz="1800" b="0" i="0" u="none" strike="noStrike" cap="none">
                          <a:solidFill>
                            <a:srgbClr val="000000"/>
                          </a:solidFill>
                          <a:latin typeface="Arial Narrow"/>
                          <a:ea typeface="Arial Narrow"/>
                          <a:cs typeface="Arial Narrow"/>
                          <a:sym typeface="Arial Narrow"/>
                        </a:rPr>
                        <a:t>Guides you to find and internship</a:t>
                      </a:r>
                      <a:endParaRPr/>
                    </a:p>
                    <a:p>
                      <a:pPr marL="0" marR="0" lvl="0" indent="0" algn="ctr" rtl="0">
                        <a:spcBef>
                          <a:spcPts val="0"/>
                        </a:spcBef>
                        <a:spcAft>
                          <a:spcPts val="0"/>
                        </a:spcAft>
                        <a:buNone/>
                      </a:pPr>
                      <a:endParaRPr sz="1800" u="none" strike="noStrike" cap="none">
                        <a:latin typeface="Arial Narrow"/>
                        <a:ea typeface="Arial Narrow"/>
                        <a:cs typeface="Arial Narrow"/>
                        <a:sym typeface="Arial Narrow"/>
                      </a:endParaRPr>
                    </a:p>
                  </a:txBody>
                  <a:tcPr marL="91450" marR="91450" marT="45725" marB="45725">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Narrow"/>
                        <a:buNone/>
                      </a:pPr>
                      <a:r>
                        <a:rPr lang="en-US" sz="1800" b="0" i="0" u="none" strike="noStrike" cap="none">
                          <a:solidFill>
                            <a:srgbClr val="000000"/>
                          </a:solidFill>
                          <a:latin typeface="Arial Narrow"/>
                          <a:ea typeface="Arial Narrow"/>
                          <a:cs typeface="Arial Narrow"/>
                          <a:sym typeface="Arial Narrow"/>
                        </a:rPr>
                        <a:t>Supervises your master thesis project</a:t>
                      </a:r>
                      <a:endParaRPr/>
                    </a:p>
                    <a:p>
                      <a:pPr marL="0" marR="0" lvl="0" indent="0" algn="ctr" rtl="0">
                        <a:spcBef>
                          <a:spcPts val="0"/>
                        </a:spcBef>
                        <a:spcAft>
                          <a:spcPts val="0"/>
                        </a:spcAft>
                        <a:buNone/>
                      </a:pPr>
                      <a:endParaRPr sz="1800" u="none" strike="noStrike" cap="none">
                        <a:latin typeface="Arial Narrow"/>
                        <a:ea typeface="Arial Narrow"/>
                        <a:cs typeface="Arial Narrow"/>
                        <a:sym typeface="Arial Narrow"/>
                      </a:endParaRPr>
                    </a:p>
                  </a:txBody>
                  <a:tcPr marL="91450" marR="91450" marT="45725" marB="45725">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Narrow"/>
                        <a:buNone/>
                      </a:pPr>
                      <a:r>
                        <a:rPr lang="en-US" sz="1800" b="0" i="0" u="none" strike="noStrike" cap="none">
                          <a:solidFill>
                            <a:srgbClr val="000000"/>
                          </a:solidFill>
                          <a:latin typeface="Arial Narrow"/>
                          <a:ea typeface="Arial Narrow"/>
                          <a:cs typeface="Arial Narrow"/>
                          <a:sym typeface="Arial Narrow"/>
                        </a:rPr>
                        <a:t>Personal and confidential advice</a:t>
                      </a:r>
                      <a:r>
                        <a:rPr lang="en-US" sz="1800" u="none" strike="noStrike" cap="none">
                          <a:latin typeface="Arial Narrow"/>
                          <a:ea typeface="Arial Narrow"/>
                          <a:cs typeface="Arial Narrow"/>
                          <a:sym typeface="Arial Narrow"/>
                        </a:rPr>
                        <a:t> </a:t>
                      </a:r>
                      <a:endParaRPr sz="1800" u="none" strike="noStrike" cap="none">
                        <a:latin typeface="Arial Narrow"/>
                        <a:ea typeface="Arial Narrow"/>
                        <a:cs typeface="Arial Narrow"/>
                        <a:sym typeface="Arial Narrow"/>
                      </a:endParaRPr>
                    </a:p>
                    <a:p>
                      <a:pPr marL="0" marR="0" lvl="0" indent="0" algn="ctr" rtl="0">
                        <a:spcBef>
                          <a:spcPts val="0"/>
                        </a:spcBef>
                        <a:spcAft>
                          <a:spcPts val="0"/>
                        </a:spcAft>
                        <a:buNone/>
                      </a:pPr>
                      <a:endParaRPr sz="1800" u="none" strike="noStrike" cap="none">
                        <a:latin typeface="Arial Narrow"/>
                        <a:ea typeface="Arial Narrow"/>
                        <a:cs typeface="Arial Narrow"/>
                        <a:sym typeface="Arial Narrow"/>
                      </a:endParaRPr>
                    </a:p>
                  </a:txBody>
                  <a:tcPr marL="91450" marR="91450" marT="45725" marB="45725">
                    <a:lnL w="28575" cap="flat" cmpd="sng">
                      <a:solidFill>
                        <a:srgbClr val="F2F2F2"/>
                      </a:solidFill>
                      <a:prstDash val="solid"/>
                      <a:round/>
                      <a:headEnd type="none" w="sm" len="sm"/>
                      <a:tailEnd type="none" w="sm" len="sm"/>
                    </a:lnL>
                    <a:lnR w="28575" cap="flat" cmpd="sng">
                      <a:solidFill>
                        <a:srgbClr val="F2F2F2"/>
                      </a:solidFill>
                      <a:prstDash val="solid"/>
                      <a:round/>
                      <a:headEnd type="none" w="sm" len="sm"/>
                      <a:tailEnd type="none" w="sm" len="sm"/>
                    </a:lnR>
                    <a:lnT w="28575" cap="flat" cmpd="sng">
                      <a:solidFill>
                        <a:srgbClr val="F2F2F2"/>
                      </a:solidFill>
                      <a:prstDash val="solid"/>
                      <a:round/>
                      <a:headEnd type="none" w="sm" len="sm"/>
                      <a:tailEnd type="none" w="sm" len="sm"/>
                    </a:lnT>
                    <a:lnB w="28575" cap="flat" cmpd="sng">
                      <a:solidFill>
                        <a:srgbClr val="F2F2F2"/>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458" name="Google Shape;458;p31"/>
          <p:cNvPicPr preferRelativeResize="0"/>
          <p:nvPr/>
        </p:nvPicPr>
        <p:blipFill rotWithShape="1">
          <a:blip r:embed="rId4">
            <a:alphaModFix/>
          </a:blip>
          <a:srcRect l="3787" t="24967"/>
          <a:stretch/>
        </p:blipFill>
        <p:spPr>
          <a:xfrm>
            <a:off x="4592518" y="2050620"/>
            <a:ext cx="7096253" cy="972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2"/>
          <p:cNvSpPr txBox="1"/>
          <p:nvPr/>
        </p:nvSpPr>
        <p:spPr>
          <a:xfrm>
            <a:off x="718931" y="264206"/>
            <a:ext cx="11576042" cy="972000"/>
          </a:xfrm>
          <a:prstGeom prst="rect">
            <a:avLst/>
          </a:prstGeom>
          <a:noFill/>
          <a:ln>
            <a:noFill/>
          </a:ln>
        </p:spPr>
        <p:txBody>
          <a:bodyPr spcFirstLastPara="1" wrap="square" lIns="0" tIns="0" rIns="0" bIns="0" anchor="t" anchorCtr="0">
            <a:noAutofit/>
          </a:bodyPr>
          <a:lstStyle/>
          <a:p>
            <a:pPr marL="0" marR="0" lvl="0" indent="0" algn="l" rtl="0">
              <a:lnSpc>
                <a:spcPct val="108333"/>
              </a:lnSpc>
              <a:spcBef>
                <a:spcPts val="0"/>
              </a:spcBef>
              <a:spcAft>
                <a:spcPts val="0"/>
              </a:spcAft>
              <a:buClr>
                <a:srgbClr val="00715F"/>
              </a:buClr>
              <a:buSzPts val="3600"/>
              <a:buFont typeface="Arial Narrow"/>
              <a:buNone/>
            </a:pPr>
            <a:r>
              <a:rPr lang="en-US" sz="3600" b="1" cap="none">
                <a:solidFill>
                  <a:srgbClr val="00715F"/>
                </a:solidFill>
                <a:latin typeface="Arial Narrow"/>
                <a:ea typeface="Arial Narrow"/>
                <a:cs typeface="Arial Narrow"/>
                <a:sym typeface="Arial Narrow"/>
              </a:rPr>
              <a:t>INTERNSHIP</a:t>
            </a:r>
            <a:r>
              <a:rPr lang="en-US" sz="3600" b="1" cap="none">
                <a:solidFill>
                  <a:schemeClr val="dk1"/>
                </a:solidFill>
                <a:latin typeface="Arial Narrow"/>
                <a:ea typeface="Arial Narrow"/>
                <a:cs typeface="Arial Narrow"/>
                <a:sym typeface="Arial Narrow"/>
              </a:rPr>
              <a:t> OPPORTUNITIES</a:t>
            </a:r>
            <a:br>
              <a:rPr lang="en-US" sz="3600" b="1" cap="none">
                <a:solidFill>
                  <a:schemeClr val="dk1"/>
                </a:solidFill>
                <a:latin typeface="Arial Narrow"/>
                <a:ea typeface="Arial Narrow"/>
                <a:cs typeface="Arial Narrow"/>
                <a:sym typeface="Arial Narrow"/>
              </a:rPr>
            </a:br>
            <a:r>
              <a:rPr lang="en-US" sz="2400" b="0" cap="none">
                <a:solidFill>
                  <a:schemeClr val="dk1"/>
                </a:solidFill>
                <a:latin typeface="Arial Narrow"/>
                <a:ea typeface="Arial Narrow"/>
                <a:cs typeface="Arial Narrow"/>
                <a:sym typeface="Arial Narrow"/>
              </a:rPr>
              <a:t>MRS. BELINDA JAARSMA-KNOL ITC INTERNSHIP COORDINATOR </a:t>
            </a:r>
            <a:endParaRPr/>
          </a:p>
        </p:txBody>
      </p:sp>
      <p:sp>
        <p:nvSpPr>
          <p:cNvPr id="464" name="Google Shape;464;p32"/>
          <p:cNvSpPr txBox="1"/>
          <p:nvPr/>
        </p:nvSpPr>
        <p:spPr>
          <a:xfrm>
            <a:off x="286442" y="1236206"/>
            <a:ext cx="7045336" cy="1832961"/>
          </a:xfrm>
          <a:prstGeom prst="rect">
            <a:avLst/>
          </a:prstGeom>
          <a:noFill/>
          <a:ln>
            <a:noFill/>
          </a:ln>
        </p:spPr>
        <p:txBody>
          <a:bodyPr spcFirstLastPara="1" wrap="square" lIns="0" tIns="0" rIns="0" bIns="0" anchor="t" anchorCtr="0">
            <a:noAutofit/>
          </a:bodyPr>
          <a:lstStyle/>
          <a:p>
            <a:pPr marL="108000" marR="0" lvl="0" indent="0" algn="l" rtl="0">
              <a:lnSpc>
                <a:spcPct val="111111"/>
              </a:lnSpc>
              <a:spcBef>
                <a:spcPts val="0"/>
              </a:spcBef>
              <a:spcAft>
                <a:spcPts val="0"/>
              </a:spcAft>
              <a:buClr>
                <a:srgbClr val="00918E"/>
              </a:buClr>
              <a:buSzPts val="1800"/>
              <a:buFont typeface="Arial Narrow"/>
              <a:buNone/>
            </a:pPr>
            <a:endParaRPr sz="1800" b="0">
              <a:solidFill>
                <a:schemeClr val="dk1"/>
              </a:solidFill>
              <a:latin typeface="Arial Narrow"/>
              <a:ea typeface="Arial Narrow"/>
              <a:cs typeface="Arial Narrow"/>
              <a:sym typeface="Arial Narrow"/>
            </a:endParaRPr>
          </a:p>
          <a:p>
            <a:pPr marL="108000" marR="0" lvl="0" indent="0" algn="l" rtl="0">
              <a:lnSpc>
                <a:spcPct val="83333"/>
              </a:lnSpc>
              <a:spcBef>
                <a:spcPts val="2000"/>
              </a:spcBef>
              <a:spcAft>
                <a:spcPts val="0"/>
              </a:spcAft>
              <a:buClr>
                <a:srgbClr val="00918E"/>
              </a:buClr>
              <a:buSzPts val="2400"/>
              <a:buFont typeface="Arial Narrow"/>
              <a:buNone/>
            </a:pPr>
            <a:r>
              <a:rPr lang="en-US" sz="2400" b="1" cap="none">
                <a:solidFill>
                  <a:srgbClr val="00715F"/>
                </a:solidFill>
                <a:latin typeface="Arial Narrow"/>
                <a:ea typeface="Arial Narrow"/>
                <a:cs typeface="Arial Narrow"/>
                <a:sym typeface="Arial Narrow"/>
              </a:rPr>
              <a:t>AIM</a:t>
            </a:r>
            <a:endParaRPr/>
          </a:p>
          <a:p>
            <a:pPr marL="342900" marR="0" lvl="0" indent="-342900" algn="l" rtl="0">
              <a:lnSpc>
                <a:spcPct val="111111"/>
              </a:lnSpc>
              <a:spcBef>
                <a:spcPts val="2000"/>
              </a:spcBef>
              <a:spcAft>
                <a:spcPts val="0"/>
              </a:spcAft>
              <a:buClr>
                <a:srgbClr val="00B050"/>
              </a:buClr>
              <a:buSzPts val="1800"/>
              <a:buFont typeface="Arial"/>
              <a:buChar char="•"/>
            </a:pPr>
            <a:r>
              <a:rPr lang="en-US" sz="1800" b="0">
                <a:solidFill>
                  <a:schemeClr val="dk1"/>
                </a:solidFill>
                <a:latin typeface="Arial Narrow"/>
                <a:ea typeface="Arial Narrow"/>
                <a:cs typeface="Arial Narrow"/>
                <a:sym typeface="Arial Narrow"/>
              </a:rPr>
              <a:t>Apply theoretical and practical knowledge in a professional organization</a:t>
            </a:r>
            <a:endParaRPr/>
          </a:p>
          <a:p>
            <a:pPr marL="342900" marR="0" lvl="0" indent="-342900" algn="l" rtl="0">
              <a:lnSpc>
                <a:spcPct val="111111"/>
              </a:lnSpc>
              <a:spcBef>
                <a:spcPts val="2000"/>
              </a:spcBef>
              <a:spcAft>
                <a:spcPts val="0"/>
              </a:spcAft>
              <a:buClr>
                <a:srgbClr val="00B050"/>
              </a:buClr>
              <a:buSzPts val="1800"/>
              <a:buFont typeface="Arial"/>
              <a:buChar char="•"/>
            </a:pPr>
            <a:r>
              <a:rPr lang="en-US" sz="1800" b="0">
                <a:solidFill>
                  <a:schemeClr val="dk1"/>
                </a:solidFill>
                <a:latin typeface="Arial Narrow"/>
                <a:ea typeface="Arial Narrow"/>
                <a:cs typeface="Arial Narrow"/>
                <a:sym typeface="Arial Narrow"/>
              </a:rPr>
              <a:t>Learn how to function in an organizational setting</a:t>
            </a:r>
            <a:endParaRPr/>
          </a:p>
          <a:p>
            <a:pPr marL="342900" marR="0" lvl="0" indent="-342900" algn="l" rtl="0">
              <a:lnSpc>
                <a:spcPct val="111111"/>
              </a:lnSpc>
              <a:spcBef>
                <a:spcPts val="2000"/>
              </a:spcBef>
              <a:spcAft>
                <a:spcPts val="0"/>
              </a:spcAft>
              <a:buClr>
                <a:srgbClr val="00B050"/>
              </a:buClr>
              <a:buSzPts val="1800"/>
              <a:buFont typeface="Arial"/>
              <a:buChar char="•"/>
            </a:pPr>
            <a:r>
              <a:rPr lang="en-US" sz="1800" b="0">
                <a:solidFill>
                  <a:schemeClr val="dk1"/>
                </a:solidFill>
                <a:latin typeface="Arial Narrow"/>
                <a:ea typeface="Arial Narrow"/>
                <a:cs typeface="Arial Narrow"/>
                <a:sym typeface="Arial Narrow"/>
              </a:rPr>
              <a:t>Growth in social and professional attitude</a:t>
            </a:r>
            <a:endParaRPr/>
          </a:p>
          <a:p>
            <a:pPr marL="342900" marR="0" lvl="0" indent="-342900" algn="l" rtl="0">
              <a:lnSpc>
                <a:spcPct val="111111"/>
              </a:lnSpc>
              <a:spcBef>
                <a:spcPts val="2000"/>
              </a:spcBef>
              <a:spcAft>
                <a:spcPts val="0"/>
              </a:spcAft>
              <a:buClr>
                <a:srgbClr val="00B050"/>
              </a:buClr>
              <a:buSzPts val="1800"/>
              <a:buFont typeface="Arial"/>
              <a:buChar char="•"/>
            </a:pPr>
            <a:r>
              <a:rPr lang="en-US" sz="1800" b="0">
                <a:solidFill>
                  <a:schemeClr val="dk1"/>
                </a:solidFill>
                <a:latin typeface="Arial Narrow"/>
                <a:ea typeface="Arial Narrow"/>
                <a:cs typeface="Arial Narrow"/>
                <a:sym typeface="Arial Narrow"/>
              </a:rPr>
              <a:t>Prepare for your future career  </a:t>
            </a:r>
            <a:endParaRPr/>
          </a:p>
        </p:txBody>
      </p:sp>
      <p:pic>
        <p:nvPicPr>
          <p:cNvPr id="465" name="Google Shape;465;p32" descr="A picture containing drawing&#10;&#10;Description automatically generated"/>
          <p:cNvPicPr preferRelativeResize="0"/>
          <p:nvPr/>
        </p:nvPicPr>
        <p:blipFill rotWithShape="1">
          <a:blip r:embed="rId3">
            <a:alphaModFix/>
          </a:blip>
          <a:srcRect/>
          <a:stretch/>
        </p:blipFill>
        <p:spPr>
          <a:xfrm>
            <a:off x="9394825" y="5819796"/>
            <a:ext cx="2187575" cy="628664"/>
          </a:xfrm>
          <a:prstGeom prst="rect">
            <a:avLst/>
          </a:prstGeom>
          <a:noFill/>
          <a:ln>
            <a:noFill/>
          </a:ln>
        </p:spPr>
      </p:pic>
      <p:pic>
        <p:nvPicPr>
          <p:cNvPr id="466" name="Google Shape;466;p32"/>
          <p:cNvPicPr preferRelativeResize="0"/>
          <p:nvPr/>
        </p:nvPicPr>
        <p:blipFill rotWithShape="1">
          <a:blip r:embed="rId4">
            <a:alphaModFix/>
          </a:blip>
          <a:srcRect/>
          <a:stretch/>
        </p:blipFill>
        <p:spPr>
          <a:xfrm>
            <a:off x="3414323" y="4315117"/>
            <a:ext cx="5363353" cy="2613354"/>
          </a:xfrm>
          <a:prstGeom prst="rect">
            <a:avLst/>
          </a:prstGeom>
          <a:noFill/>
          <a:ln>
            <a:noFill/>
          </a:ln>
        </p:spPr>
      </p:pic>
      <p:pic>
        <p:nvPicPr>
          <p:cNvPr id="467" name="Google Shape;467;p32" descr="A picture containing drawing&#10;&#10;Description automatically generated"/>
          <p:cNvPicPr preferRelativeResize="0"/>
          <p:nvPr/>
        </p:nvPicPr>
        <p:blipFill rotWithShape="1">
          <a:blip r:embed="rId3">
            <a:alphaModFix/>
          </a:blip>
          <a:srcRect/>
          <a:stretch/>
        </p:blipFill>
        <p:spPr>
          <a:xfrm>
            <a:off x="9547225" y="5972196"/>
            <a:ext cx="2187575" cy="628664"/>
          </a:xfrm>
          <a:prstGeom prst="rect">
            <a:avLst/>
          </a:prstGeom>
          <a:noFill/>
          <a:ln>
            <a:noFill/>
          </a:ln>
        </p:spPr>
      </p:pic>
      <p:sp>
        <p:nvSpPr>
          <p:cNvPr id="468" name="Google Shape;468;p32"/>
          <p:cNvSpPr txBox="1"/>
          <p:nvPr/>
        </p:nvSpPr>
        <p:spPr>
          <a:xfrm>
            <a:off x="6922020" y="1236206"/>
            <a:ext cx="7045336" cy="1832961"/>
          </a:xfrm>
          <a:prstGeom prst="rect">
            <a:avLst/>
          </a:prstGeom>
          <a:noFill/>
          <a:ln>
            <a:noFill/>
          </a:ln>
        </p:spPr>
        <p:txBody>
          <a:bodyPr spcFirstLastPara="1" wrap="square" lIns="0" tIns="0" rIns="0" bIns="0" anchor="t" anchorCtr="0">
            <a:noAutofit/>
          </a:bodyPr>
          <a:lstStyle/>
          <a:p>
            <a:pPr marL="108000" marR="0" lvl="0" indent="0" algn="l" rtl="0">
              <a:lnSpc>
                <a:spcPct val="111111"/>
              </a:lnSpc>
              <a:spcBef>
                <a:spcPts val="0"/>
              </a:spcBef>
              <a:spcAft>
                <a:spcPts val="0"/>
              </a:spcAft>
              <a:buClr>
                <a:srgbClr val="00918E"/>
              </a:buClr>
              <a:buSzPts val="1800"/>
              <a:buFont typeface="Arial Narrow"/>
              <a:buNone/>
            </a:pPr>
            <a:endParaRPr sz="1800" b="0">
              <a:solidFill>
                <a:schemeClr val="dk1"/>
              </a:solidFill>
              <a:latin typeface="Arial Narrow"/>
              <a:ea typeface="Arial Narrow"/>
              <a:cs typeface="Arial Narrow"/>
              <a:sym typeface="Arial Narrow"/>
            </a:endParaRPr>
          </a:p>
          <a:p>
            <a:pPr marL="108000" marR="0" lvl="0" indent="0" algn="l" rtl="0">
              <a:lnSpc>
                <a:spcPct val="83333"/>
              </a:lnSpc>
              <a:spcBef>
                <a:spcPts val="2000"/>
              </a:spcBef>
              <a:spcAft>
                <a:spcPts val="0"/>
              </a:spcAft>
              <a:buClr>
                <a:srgbClr val="00918E"/>
              </a:buClr>
              <a:buSzPts val="2400"/>
              <a:buFont typeface="Arial Narrow"/>
              <a:buNone/>
            </a:pPr>
            <a:r>
              <a:rPr lang="en-US" sz="2400" b="1" cap="none">
                <a:solidFill>
                  <a:srgbClr val="00715F"/>
                </a:solidFill>
                <a:latin typeface="Arial Narrow"/>
                <a:ea typeface="Arial Narrow"/>
                <a:cs typeface="Arial Narrow"/>
                <a:sym typeface="Arial Narrow"/>
              </a:rPr>
              <a:t>TIMELINE</a:t>
            </a:r>
            <a:endParaRPr/>
          </a:p>
          <a:p>
            <a:pPr marL="342900" marR="0" lvl="0" indent="-342900" algn="l" rtl="0">
              <a:lnSpc>
                <a:spcPct val="111111"/>
              </a:lnSpc>
              <a:spcBef>
                <a:spcPts val="2000"/>
              </a:spcBef>
              <a:spcAft>
                <a:spcPts val="0"/>
              </a:spcAft>
              <a:buClr>
                <a:srgbClr val="00B050"/>
              </a:buClr>
              <a:buSzPts val="1800"/>
              <a:buFont typeface="Arial"/>
              <a:buChar char="•"/>
            </a:pPr>
            <a:r>
              <a:rPr lang="en-US" sz="1800" b="0">
                <a:solidFill>
                  <a:schemeClr val="dk1"/>
                </a:solidFill>
                <a:latin typeface="Arial Narrow"/>
                <a:ea typeface="Arial Narrow"/>
                <a:cs typeface="Arial Narrow"/>
                <a:sym typeface="Arial Narrow"/>
              </a:rPr>
              <a:t>Year 2</a:t>
            </a:r>
            <a:endParaRPr/>
          </a:p>
          <a:p>
            <a:pPr marL="342900" marR="0" lvl="0" indent="-342900" algn="l" rtl="0">
              <a:lnSpc>
                <a:spcPct val="111111"/>
              </a:lnSpc>
              <a:spcBef>
                <a:spcPts val="2000"/>
              </a:spcBef>
              <a:spcAft>
                <a:spcPts val="0"/>
              </a:spcAft>
              <a:buClr>
                <a:srgbClr val="00B050"/>
              </a:buClr>
              <a:buSzPts val="1800"/>
              <a:buFont typeface="Arial"/>
              <a:buChar char="•"/>
            </a:pPr>
            <a:r>
              <a:rPr lang="en-US" sz="1800" b="0">
                <a:solidFill>
                  <a:schemeClr val="dk1"/>
                </a:solidFill>
                <a:latin typeface="Arial Narrow"/>
                <a:ea typeface="Arial Narrow"/>
                <a:cs typeface="Arial Narrow"/>
                <a:sym typeface="Arial Narrow"/>
              </a:rPr>
              <a:t>Elective choice for M-GEO, Compulsory for M-SE</a:t>
            </a:r>
            <a:endParaRPr/>
          </a:p>
          <a:p>
            <a:pPr marL="342900" marR="0" lvl="0" indent="-342900" algn="l" rtl="0">
              <a:lnSpc>
                <a:spcPct val="111111"/>
              </a:lnSpc>
              <a:spcBef>
                <a:spcPts val="2000"/>
              </a:spcBef>
              <a:spcAft>
                <a:spcPts val="0"/>
              </a:spcAft>
              <a:buClr>
                <a:srgbClr val="00B050"/>
              </a:buClr>
              <a:buSzPts val="1800"/>
              <a:buFont typeface="Arial"/>
              <a:buChar char="•"/>
            </a:pPr>
            <a:r>
              <a:rPr lang="en-US" sz="1800" b="0">
                <a:solidFill>
                  <a:schemeClr val="dk1"/>
                </a:solidFill>
                <a:latin typeface="Arial Narrow"/>
                <a:ea typeface="Arial Narrow"/>
                <a:cs typeface="Arial Narrow"/>
                <a:sym typeface="Arial Narrow"/>
              </a:rPr>
              <a:t>10EC for M-GEO, 15EC for M-SE</a:t>
            </a:r>
            <a:endParaRPr/>
          </a:p>
          <a:p>
            <a:pPr marL="342900" marR="0" lvl="0" indent="-342900" algn="l" rtl="0">
              <a:lnSpc>
                <a:spcPct val="111111"/>
              </a:lnSpc>
              <a:spcBef>
                <a:spcPts val="2000"/>
              </a:spcBef>
              <a:spcAft>
                <a:spcPts val="0"/>
              </a:spcAft>
              <a:buClr>
                <a:srgbClr val="00B050"/>
              </a:buClr>
              <a:buSzPts val="1800"/>
              <a:buFont typeface="Arial"/>
              <a:buChar char="•"/>
            </a:pPr>
            <a:r>
              <a:rPr lang="en-US" sz="1800" b="0">
                <a:solidFill>
                  <a:schemeClr val="dk1"/>
                </a:solidFill>
                <a:latin typeface="Arial Narrow"/>
                <a:ea typeface="Arial Narrow"/>
                <a:cs typeface="Arial Narrow"/>
                <a:sym typeface="Arial Narrow"/>
              </a:rPr>
              <a:t>280 hours workload, 8 weeks min. max. 20 weeks</a:t>
            </a:r>
            <a:endParaRPr sz="1800" b="0">
              <a:solidFill>
                <a:schemeClr val="dk1"/>
              </a:solidFill>
              <a:latin typeface="Arial Narrow"/>
              <a:ea typeface="Arial Narrow"/>
              <a:cs typeface="Arial Narrow"/>
              <a:sym typeface="Arial Narrow"/>
            </a:endParaRPr>
          </a:p>
          <a:p>
            <a:pPr marL="342900" marR="0" lvl="0" indent="-228600" algn="l" rtl="0">
              <a:lnSpc>
                <a:spcPct val="111111"/>
              </a:lnSpc>
              <a:spcBef>
                <a:spcPts val="2000"/>
              </a:spcBef>
              <a:spcAft>
                <a:spcPts val="0"/>
              </a:spcAft>
              <a:buClr>
                <a:srgbClr val="00B050"/>
              </a:buClr>
              <a:buSzPts val="1800"/>
              <a:buFont typeface="Arial"/>
              <a:buNone/>
            </a:pPr>
            <a:endParaRPr sz="1800" b="0">
              <a:solidFill>
                <a:schemeClr val="dk1"/>
              </a:solidFill>
              <a:latin typeface="Arial Narrow"/>
              <a:ea typeface="Arial Narrow"/>
              <a:cs typeface="Arial Narrow"/>
              <a:sym typeface="Arial Narrow"/>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3"/>
          <p:cNvSpPr txBox="1"/>
          <p:nvPr/>
        </p:nvSpPr>
        <p:spPr>
          <a:xfrm>
            <a:off x="756001" y="510185"/>
            <a:ext cx="5656374" cy="972000"/>
          </a:xfrm>
          <a:prstGeom prst="rect">
            <a:avLst/>
          </a:prstGeom>
          <a:noFill/>
          <a:ln>
            <a:noFill/>
          </a:ln>
        </p:spPr>
        <p:txBody>
          <a:bodyPr spcFirstLastPara="1" wrap="square" lIns="0" tIns="0" rIns="0" bIns="0" anchor="t" anchorCtr="0">
            <a:noAutofit/>
          </a:bodyPr>
          <a:lstStyle/>
          <a:p>
            <a:pPr marL="0" marR="0" lvl="0" indent="0" algn="l" rtl="0">
              <a:lnSpc>
                <a:spcPct val="111111"/>
              </a:lnSpc>
              <a:spcBef>
                <a:spcPts val="0"/>
              </a:spcBef>
              <a:spcAft>
                <a:spcPts val="0"/>
              </a:spcAft>
              <a:buClr>
                <a:srgbClr val="00715F"/>
              </a:buClr>
              <a:buSzPts val="3600"/>
              <a:buFont typeface="Arial Narrow"/>
              <a:buNone/>
            </a:pPr>
            <a:r>
              <a:rPr lang="en-US" sz="3600" b="1" cap="none">
                <a:solidFill>
                  <a:srgbClr val="00715F"/>
                </a:solidFill>
                <a:latin typeface="Arial Narrow"/>
                <a:ea typeface="Arial Narrow"/>
                <a:cs typeface="Arial Narrow"/>
                <a:sym typeface="Arial Narrow"/>
              </a:rPr>
              <a:t>INTERNSHIP</a:t>
            </a:r>
            <a:r>
              <a:rPr lang="en-US" sz="3600" b="1" cap="none">
                <a:solidFill>
                  <a:schemeClr val="dk1"/>
                </a:solidFill>
                <a:latin typeface="Arial Narrow"/>
                <a:ea typeface="Arial Narrow"/>
                <a:cs typeface="Arial Narrow"/>
                <a:sym typeface="Arial Narrow"/>
              </a:rPr>
              <a:t> OPPORTUNITIES</a:t>
            </a:r>
            <a:endParaRPr/>
          </a:p>
        </p:txBody>
      </p:sp>
      <p:sp>
        <p:nvSpPr>
          <p:cNvPr id="474" name="Google Shape;474;p33"/>
          <p:cNvSpPr txBox="1"/>
          <p:nvPr/>
        </p:nvSpPr>
        <p:spPr>
          <a:xfrm>
            <a:off x="756001" y="1655183"/>
            <a:ext cx="7045336" cy="1832961"/>
          </a:xfrm>
          <a:prstGeom prst="rect">
            <a:avLst/>
          </a:prstGeom>
          <a:noFill/>
          <a:ln>
            <a:noFill/>
          </a:ln>
        </p:spPr>
        <p:txBody>
          <a:bodyPr spcFirstLastPara="1" wrap="square" lIns="0" tIns="0" rIns="0" bIns="0" anchor="t" anchorCtr="0">
            <a:noAutofit/>
          </a:bodyPr>
          <a:lstStyle/>
          <a:p>
            <a:pPr marL="108000" marR="0" lvl="0" indent="0" algn="l" rtl="0">
              <a:lnSpc>
                <a:spcPct val="83333"/>
              </a:lnSpc>
              <a:spcBef>
                <a:spcPts val="0"/>
              </a:spcBef>
              <a:spcAft>
                <a:spcPts val="0"/>
              </a:spcAft>
              <a:buClr>
                <a:srgbClr val="00918E"/>
              </a:buClr>
              <a:buSzPts val="2400"/>
              <a:buFont typeface="Arial Narrow"/>
              <a:buNone/>
            </a:pPr>
            <a:r>
              <a:rPr lang="en-US" sz="2400" b="1" cap="none">
                <a:solidFill>
                  <a:srgbClr val="00715F"/>
                </a:solidFill>
                <a:latin typeface="Arial Narrow"/>
                <a:ea typeface="Arial Narrow"/>
                <a:cs typeface="Arial Narrow"/>
                <a:sym typeface="Arial Narrow"/>
              </a:rPr>
              <a:t>WHERE TO GO?</a:t>
            </a:r>
            <a:endParaRPr/>
          </a:p>
          <a:p>
            <a:pPr marL="342900" marR="0" lvl="0" indent="-342900" algn="l" rtl="0">
              <a:lnSpc>
                <a:spcPct val="111111"/>
              </a:lnSpc>
              <a:spcBef>
                <a:spcPts val="2000"/>
              </a:spcBef>
              <a:spcAft>
                <a:spcPts val="0"/>
              </a:spcAft>
              <a:buClr>
                <a:srgbClr val="00B050"/>
              </a:buClr>
              <a:buSzPts val="1800"/>
              <a:buFont typeface="Arial"/>
              <a:buChar char="•"/>
            </a:pPr>
            <a:r>
              <a:rPr lang="en-US" sz="1800" b="0">
                <a:solidFill>
                  <a:schemeClr val="dk1"/>
                </a:solidFill>
                <a:latin typeface="Arial Narrow"/>
                <a:ea typeface="Arial Narrow"/>
                <a:cs typeface="Arial Narrow"/>
                <a:sym typeface="Arial Narrow"/>
              </a:rPr>
              <a:t>Companies</a:t>
            </a:r>
            <a:endParaRPr/>
          </a:p>
          <a:p>
            <a:pPr marL="342900" marR="0" lvl="0" indent="-342900" algn="l" rtl="0">
              <a:lnSpc>
                <a:spcPct val="111111"/>
              </a:lnSpc>
              <a:spcBef>
                <a:spcPts val="2000"/>
              </a:spcBef>
              <a:spcAft>
                <a:spcPts val="0"/>
              </a:spcAft>
              <a:buClr>
                <a:srgbClr val="00B050"/>
              </a:buClr>
              <a:buSzPts val="1800"/>
              <a:buFont typeface="Arial"/>
              <a:buChar char="•"/>
            </a:pPr>
            <a:r>
              <a:rPr lang="en-US" sz="1800" b="0">
                <a:solidFill>
                  <a:schemeClr val="dk1"/>
                </a:solidFill>
                <a:latin typeface="Arial Narrow"/>
                <a:ea typeface="Arial Narrow"/>
                <a:cs typeface="Arial Narrow"/>
                <a:sym typeface="Arial Narrow"/>
              </a:rPr>
              <a:t>Institutes</a:t>
            </a:r>
            <a:endParaRPr/>
          </a:p>
          <a:p>
            <a:pPr marL="342900" marR="0" lvl="0" indent="-342900" algn="l" rtl="0">
              <a:lnSpc>
                <a:spcPct val="111111"/>
              </a:lnSpc>
              <a:spcBef>
                <a:spcPts val="2000"/>
              </a:spcBef>
              <a:spcAft>
                <a:spcPts val="0"/>
              </a:spcAft>
              <a:buClr>
                <a:srgbClr val="00B050"/>
              </a:buClr>
              <a:buSzPts val="1800"/>
              <a:buFont typeface="Arial"/>
              <a:buChar char="•"/>
            </a:pPr>
            <a:r>
              <a:rPr lang="en-US" sz="1800" b="0">
                <a:solidFill>
                  <a:schemeClr val="dk1"/>
                </a:solidFill>
                <a:latin typeface="Arial Narrow"/>
                <a:ea typeface="Arial Narrow"/>
                <a:cs typeface="Arial Narrow"/>
                <a:sym typeface="Arial Narrow"/>
              </a:rPr>
              <a:t>NGO’s</a:t>
            </a:r>
            <a:endParaRPr/>
          </a:p>
          <a:p>
            <a:pPr marL="342900" marR="0" lvl="0" indent="-342900" algn="l" rtl="0">
              <a:lnSpc>
                <a:spcPct val="111111"/>
              </a:lnSpc>
              <a:spcBef>
                <a:spcPts val="2000"/>
              </a:spcBef>
              <a:spcAft>
                <a:spcPts val="0"/>
              </a:spcAft>
              <a:buClr>
                <a:srgbClr val="00B050"/>
              </a:buClr>
              <a:buSzPts val="1800"/>
              <a:buFont typeface="Arial"/>
              <a:buChar char="•"/>
            </a:pPr>
            <a:r>
              <a:rPr lang="en-US" sz="1800" b="0">
                <a:solidFill>
                  <a:schemeClr val="dk1"/>
                </a:solidFill>
                <a:latin typeface="Arial Narrow"/>
                <a:ea typeface="Arial Narrow"/>
                <a:cs typeface="Arial Narrow"/>
                <a:sym typeface="Arial Narrow"/>
              </a:rPr>
              <a:t>Universities abroad  </a:t>
            </a:r>
            <a:endParaRPr/>
          </a:p>
        </p:txBody>
      </p:sp>
      <p:pic>
        <p:nvPicPr>
          <p:cNvPr id="475" name="Google Shape;475;p33" descr="A picture containing drawing&#10;&#10;Description automatically generated"/>
          <p:cNvPicPr preferRelativeResize="0"/>
          <p:nvPr/>
        </p:nvPicPr>
        <p:blipFill rotWithShape="1">
          <a:blip r:embed="rId3">
            <a:alphaModFix/>
          </a:blip>
          <a:srcRect/>
          <a:stretch/>
        </p:blipFill>
        <p:spPr>
          <a:xfrm>
            <a:off x="9394825" y="5819796"/>
            <a:ext cx="2187575" cy="628664"/>
          </a:xfrm>
          <a:prstGeom prst="rect">
            <a:avLst/>
          </a:prstGeom>
          <a:noFill/>
          <a:ln>
            <a:noFill/>
          </a:ln>
        </p:spPr>
      </p:pic>
      <p:pic>
        <p:nvPicPr>
          <p:cNvPr id="476" name="Google Shape;476;p33"/>
          <p:cNvPicPr preferRelativeResize="0"/>
          <p:nvPr/>
        </p:nvPicPr>
        <p:blipFill rotWithShape="1">
          <a:blip r:embed="rId4">
            <a:alphaModFix/>
          </a:blip>
          <a:srcRect/>
          <a:stretch/>
        </p:blipFill>
        <p:spPr>
          <a:xfrm>
            <a:off x="5576878" y="4074289"/>
            <a:ext cx="6615122" cy="2783711"/>
          </a:xfrm>
          <a:prstGeom prst="rect">
            <a:avLst/>
          </a:prstGeom>
          <a:noFill/>
          <a:ln>
            <a:noFill/>
          </a:ln>
        </p:spPr>
      </p:pic>
      <p:pic>
        <p:nvPicPr>
          <p:cNvPr id="477" name="Google Shape;477;p33" descr="A picture containing drawing&#10;&#10;Description automatically generated"/>
          <p:cNvPicPr preferRelativeResize="0"/>
          <p:nvPr/>
        </p:nvPicPr>
        <p:blipFill rotWithShape="1">
          <a:blip r:embed="rId3">
            <a:alphaModFix/>
          </a:blip>
          <a:srcRect/>
          <a:stretch/>
        </p:blipFill>
        <p:spPr>
          <a:xfrm>
            <a:off x="9547225" y="5972196"/>
            <a:ext cx="2187575" cy="628664"/>
          </a:xfrm>
          <a:prstGeom prst="rect">
            <a:avLst/>
          </a:prstGeom>
          <a:noFill/>
          <a:ln>
            <a:noFill/>
          </a:ln>
        </p:spPr>
      </p:pic>
      <p:sp>
        <p:nvSpPr>
          <p:cNvPr id="478" name="Google Shape;478;p33"/>
          <p:cNvSpPr txBox="1"/>
          <p:nvPr/>
        </p:nvSpPr>
        <p:spPr>
          <a:xfrm>
            <a:off x="3984403" y="1655183"/>
            <a:ext cx="7045336" cy="1832961"/>
          </a:xfrm>
          <a:prstGeom prst="rect">
            <a:avLst/>
          </a:prstGeom>
          <a:noFill/>
          <a:ln>
            <a:noFill/>
          </a:ln>
        </p:spPr>
        <p:txBody>
          <a:bodyPr spcFirstLastPara="1" wrap="square" lIns="0" tIns="0" rIns="0" bIns="0" anchor="t" anchorCtr="0">
            <a:noAutofit/>
          </a:bodyPr>
          <a:lstStyle/>
          <a:p>
            <a:pPr marL="108000" marR="0" lvl="0" indent="0" algn="l" rtl="0">
              <a:lnSpc>
                <a:spcPct val="83333"/>
              </a:lnSpc>
              <a:spcBef>
                <a:spcPts val="0"/>
              </a:spcBef>
              <a:spcAft>
                <a:spcPts val="0"/>
              </a:spcAft>
              <a:buClr>
                <a:srgbClr val="00918E"/>
              </a:buClr>
              <a:buSzPts val="2400"/>
              <a:buFont typeface="Arial Narrow"/>
              <a:buNone/>
            </a:pPr>
            <a:r>
              <a:rPr lang="en-US" sz="2400" b="1" cap="none">
                <a:solidFill>
                  <a:srgbClr val="00715F"/>
                </a:solidFill>
                <a:latin typeface="Arial Narrow"/>
                <a:ea typeface="Arial Narrow"/>
                <a:cs typeface="Arial Narrow"/>
                <a:sym typeface="Arial Narrow"/>
              </a:rPr>
              <a:t>SUPERVISION </a:t>
            </a:r>
            <a:endParaRPr/>
          </a:p>
          <a:p>
            <a:pPr marL="342900" marR="0" lvl="0" indent="-342900" algn="l" rtl="0">
              <a:lnSpc>
                <a:spcPct val="111111"/>
              </a:lnSpc>
              <a:spcBef>
                <a:spcPts val="2000"/>
              </a:spcBef>
              <a:spcAft>
                <a:spcPts val="0"/>
              </a:spcAft>
              <a:buClr>
                <a:srgbClr val="00B050"/>
              </a:buClr>
              <a:buSzPts val="1800"/>
              <a:buFont typeface="Arial"/>
              <a:buChar char="•"/>
            </a:pPr>
            <a:r>
              <a:rPr lang="en-US" sz="1800" b="0">
                <a:solidFill>
                  <a:schemeClr val="dk1"/>
                </a:solidFill>
                <a:latin typeface="Arial Narrow"/>
                <a:ea typeface="Arial Narrow"/>
                <a:cs typeface="Arial Narrow"/>
                <a:sym typeface="Arial Narrow"/>
              </a:rPr>
              <a:t>ITC supervisor</a:t>
            </a:r>
            <a:endParaRPr/>
          </a:p>
          <a:p>
            <a:pPr marL="342900" marR="0" lvl="0" indent="-342900" algn="l" rtl="0">
              <a:lnSpc>
                <a:spcPct val="111111"/>
              </a:lnSpc>
              <a:spcBef>
                <a:spcPts val="2000"/>
              </a:spcBef>
              <a:spcAft>
                <a:spcPts val="0"/>
              </a:spcAft>
              <a:buClr>
                <a:srgbClr val="00B050"/>
              </a:buClr>
              <a:buSzPts val="1800"/>
              <a:buFont typeface="Arial"/>
              <a:buChar char="•"/>
            </a:pPr>
            <a:r>
              <a:rPr lang="en-US" sz="1800" b="0">
                <a:solidFill>
                  <a:schemeClr val="dk1"/>
                </a:solidFill>
                <a:latin typeface="Arial Narrow"/>
                <a:ea typeface="Arial Narrow"/>
                <a:cs typeface="Arial Narrow"/>
                <a:sym typeface="Arial Narrow"/>
              </a:rPr>
              <a:t>Host organization supervisor  </a:t>
            </a:r>
            <a:endParaRPr/>
          </a:p>
        </p:txBody>
      </p:sp>
      <p:sp>
        <p:nvSpPr>
          <p:cNvPr id="479" name="Google Shape;479;p33"/>
          <p:cNvSpPr txBox="1"/>
          <p:nvPr/>
        </p:nvSpPr>
        <p:spPr>
          <a:xfrm>
            <a:off x="7845765" y="1482185"/>
            <a:ext cx="5656374"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cap="none">
                <a:solidFill>
                  <a:srgbClr val="00715F"/>
                </a:solidFill>
                <a:latin typeface="Arial Narrow"/>
                <a:ea typeface="Arial Narrow"/>
                <a:cs typeface="Arial Narrow"/>
                <a:sym typeface="Arial Narrow"/>
              </a:rPr>
              <a:t>MORE INFORMATION:</a:t>
            </a:r>
            <a:endParaRPr/>
          </a:p>
          <a:p>
            <a:pPr marL="285750" marR="0" lvl="0" indent="-285750" algn="l" rtl="0">
              <a:spcBef>
                <a:spcPts val="0"/>
              </a:spcBef>
              <a:spcAft>
                <a:spcPts val="0"/>
              </a:spcAft>
              <a:buClr>
                <a:schemeClr val="dk1"/>
              </a:buClr>
              <a:buSzPts val="1800"/>
              <a:buFont typeface="Arial"/>
              <a:buChar char="•"/>
            </a:pPr>
            <a:r>
              <a:rPr lang="en-US" sz="1800" u="sng">
                <a:solidFill>
                  <a:schemeClr val="dk1"/>
                </a:solidFill>
                <a:latin typeface="Arial Narrow"/>
                <a:ea typeface="Arial Narrow"/>
                <a:cs typeface="Arial Narrow"/>
                <a:sym typeface="Arial Narrow"/>
                <a:hlinkClick r:id="rId5">
                  <a:extLst>
                    <a:ext uri="{A12FA001-AC4F-418D-AE19-62706E023703}">
                      <ahyp:hlinkClr xmlns:ahyp="http://schemas.microsoft.com/office/drawing/2018/hyperlinkcolor" val="tx"/>
                    </a:ext>
                  </a:extLst>
                </a:hlinkClick>
              </a:rPr>
              <a:t>Internship information</a:t>
            </a:r>
            <a:endParaRPr sz="1800">
              <a:solidFill>
                <a:srgbClr val="0094B3"/>
              </a:solidFill>
              <a:latin typeface="Arial Narrow"/>
              <a:ea typeface="Arial Narrow"/>
              <a:cs typeface="Arial Narrow"/>
              <a:sym typeface="Arial Narrow"/>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Narrow"/>
                <a:ea typeface="Arial Narrow"/>
                <a:cs typeface="Arial Narrow"/>
                <a:sym typeface="Arial Narrow"/>
              </a:rPr>
              <a:t>Internship experience</a:t>
            </a:r>
            <a:endParaRPr sz="1800">
              <a:solidFill>
                <a:schemeClr val="dk1"/>
              </a:solidFill>
              <a:latin typeface="Arial Narrow"/>
              <a:ea typeface="Arial Narrow"/>
              <a:cs typeface="Arial Narrow"/>
              <a:sym typeface="Arial Narrow"/>
            </a:endParaRPr>
          </a:p>
        </p:txBody>
      </p:sp>
      <p:pic>
        <p:nvPicPr>
          <p:cNvPr id="480" name="Google Shape;480;p33"/>
          <p:cNvPicPr preferRelativeResize="0"/>
          <p:nvPr/>
        </p:nvPicPr>
        <p:blipFill rotWithShape="1">
          <a:blip r:embed="rId6">
            <a:alphaModFix/>
          </a:blip>
          <a:srcRect/>
          <a:stretch/>
        </p:blipFill>
        <p:spPr>
          <a:xfrm>
            <a:off x="620815" y="4364585"/>
            <a:ext cx="1092256" cy="939848"/>
          </a:xfrm>
          <a:prstGeom prst="rect">
            <a:avLst/>
          </a:prstGeom>
          <a:noFill/>
          <a:ln>
            <a:noFill/>
          </a:ln>
        </p:spPr>
      </p:pic>
      <p:pic>
        <p:nvPicPr>
          <p:cNvPr id="481" name="Google Shape;481;p33"/>
          <p:cNvPicPr preferRelativeResize="0"/>
          <p:nvPr/>
        </p:nvPicPr>
        <p:blipFill rotWithShape="1">
          <a:blip r:embed="rId7">
            <a:alphaModFix/>
          </a:blip>
          <a:srcRect/>
          <a:stretch/>
        </p:blipFill>
        <p:spPr>
          <a:xfrm>
            <a:off x="1868368" y="4342188"/>
            <a:ext cx="1086895" cy="1024589"/>
          </a:xfrm>
          <a:prstGeom prst="rect">
            <a:avLst/>
          </a:prstGeom>
          <a:noFill/>
          <a:ln>
            <a:noFill/>
          </a:ln>
        </p:spPr>
      </p:pic>
      <p:pic>
        <p:nvPicPr>
          <p:cNvPr id="482" name="Google Shape;482;p33"/>
          <p:cNvPicPr preferRelativeResize="0"/>
          <p:nvPr/>
        </p:nvPicPr>
        <p:blipFill rotWithShape="1">
          <a:blip r:embed="rId8">
            <a:alphaModFix/>
          </a:blip>
          <a:srcRect/>
          <a:stretch/>
        </p:blipFill>
        <p:spPr>
          <a:xfrm>
            <a:off x="3171088" y="4342189"/>
            <a:ext cx="1162110" cy="749339"/>
          </a:xfrm>
          <a:prstGeom prst="rect">
            <a:avLst/>
          </a:prstGeom>
          <a:noFill/>
          <a:ln>
            <a:noFill/>
          </a:ln>
        </p:spPr>
      </p:pic>
      <p:pic>
        <p:nvPicPr>
          <p:cNvPr id="483" name="Google Shape;483;p33"/>
          <p:cNvPicPr preferRelativeResize="0"/>
          <p:nvPr/>
        </p:nvPicPr>
        <p:blipFill rotWithShape="1">
          <a:blip r:embed="rId9">
            <a:alphaModFix/>
          </a:blip>
          <a:srcRect/>
          <a:stretch/>
        </p:blipFill>
        <p:spPr>
          <a:xfrm>
            <a:off x="3508301" y="6102001"/>
            <a:ext cx="1584915" cy="614755"/>
          </a:xfrm>
          <a:prstGeom prst="rect">
            <a:avLst/>
          </a:prstGeom>
          <a:noFill/>
          <a:ln>
            <a:noFill/>
          </a:ln>
        </p:spPr>
      </p:pic>
      <p:pic>
        <p:nvPicPr>
          <p:cNvPr id="484" name="Google Shape;484;p33"/>
          <p:cNvPicPr preferRelativeResize="0"/>
          <p:nvPr/>
        </p:nvPicPr>
        <p:blipFill rotWithShape="1">
          <a:blip r:embed="rId10">
            <a:alphaModFix/>
          </a:blip>
          <a:srcRect/>
          <a:stretch/>
        </p:blipFill>
        <p:spPr>
          <a:xfrm>
            <a:off x="3361435" y="4975340"/>
            <a:ext cx="1999618" cy="1132315"/>
          </a:xfrm>
          <a:prstGeom prst="rect">
            <a:avLst/>
          </a:prstGeom>
          <a:noFill/>
          <a:ln>
            <a:noFill/>
          </a:ln>
        </p:spPr>
      </p:pic>
      <p:pic>
        <p:nvPicPr>
          <p:cNvPr id="485" name="Google Shape;485;p33"/>
          <p:cNvPicPr preferRelativeResize="0"/>
          <p:nvPr/>
        </p:nvPicPr>
        <p:blipFill rotWithShape="1">
          <a:blip r:embed="rId11">
            <a:alphaModFix/>
          </a:blip>
          <a:srcRect/>
          <a:stretch/>
        </p:blipFill>
        <p:spPr>
          <a:xfrm>
            <a:off x="304326" y="5612037"/>
            <a:ext cx="1238780" cy="1050427"/>
          </a:xfrm>
          <a:prstGeom prst="rect">
            <a:avLst/>
          </a:prstGeom>
          <a:noFill/>
          <a:ln>
            <a:noFill/>
          </a:ln>
        </p:spPr>
      </p:pic>
      <p:pic>
        <p:nvPicPr>
          <p:cNvPr id="486" name="Google Shape;486;p33"/>
          <p:cNvPicPr preferRelativeResize="0"/>
          <p:nvPr/>
        </p:nvPicPr>
        <p:blipFill rotWithShape="1">
          <a:blip r:embed="rId12">
            <a:alphaModFix/>
          </a:blip>
          <a:srcRect/>
          <a:stretch/>
        </p:blipFill>
        <p:spPr>
          <a:xfrm>
            <a:off x="1785859" y="5670808"/>
            <a:ext cx="1238780" cy="106251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4"/>
          <p:cNvSpPr txBox="1">
            <a:spLocks noGrp="1"/>
          </p:cNvSpPr>
          <p:nvPr>
            <p:ph type="title"/>
          </p:nvPr>
        </p:nvSpPr>
        <p:spPr>
          <a:xfrm>
            <a:off x="756001" y="755999"/>
            <a:ext cx="11051454" cy="1116000"/>
          </a:xfrm>
          <a:prstGeom prst="rect">
            <a:avLst/>
          </a:prstGeom>
          <a:noFill/>
          <a:ln>
            <a:noFill/>
          </a:ln>
        </p:spPr>
        <p:txBody>
          <a:bodyPr spcFirstLastPara="1" wrap="square" lIns="0" tIns="0" rIns="0" bIns="0" anchor="t" anchorCtr="0">
            <a:normAutofit/>
          </a:bodyPr>
          <a:lstStyle/>
          <a:p>
            <a:pPr marL="0" lvl="0" indent="0" algn="l" rtl="0">
              <a:lnSpc>
                <a:spcPct val="106666"/>
              </a:lnSpc>
              <a:spcBef>
                <a:spcPts val="0"/>
              </a:spcBef>
              <a:spcAft>
                <a:spcPts val="0"/>
              </a:spcAft>
              <a:buClr>
                <a:schemeClr val="dk1"/>
              </a:buClr>
              <a:buSzPts val="4500"/>
              <a:buFont typeface="Arial Narrow"/>
              <a:buNone/>
            </a:pPr>
            <a:r>
              <a:rPr lang="en-US"/>
              <a:t>WORKING OPPORTUNITIES – </a:t>
            </a:r>
            <a:r>
              <a:rPr lang="en-US">
                <a:solidFill>
                  <a:srgbClr val="00665B"/>
                </a:solidFill>
              </a:rPr>
              <a:t>GOOD TO KNOW</a:t>
            </a:r>
            <a:endParaRPr>
              <a:solidFill>
                <a:srgbClr val="00665B"/>
              </a:solidFill>
            </a:endParaRPr>
          </a:p>
        </p:txBody>
      </p:sp>
      <p:grpSp>
        <p:nvGrpSpPr>
          <p:cNvPr id="492" name="Google Shape;492;p34"/>
          <p:cNvGrpSpPr/>
          <p:nvPr/>
        </p:nvGrpSpPr>
        <p:grpSpPr>
          <a:xfrm>
            <a:off x="843885" y="2658237"/>
            <a:ext cx="10586425" cy="2686112"/>
            <a:chOff x="5686" y="832612"/>
            <a:chExt cx="10586425" cy="2686112"/>
          </a:xfrm>
        </p:grpSpPr>
        <p:sp>
          <p:nvSpPr>
            <p:cNvPr id="493" name="Google Shape;493;p34"/>
            <p:cNvSpPr/>
            <p:nvPr/>
          </p:nvSpPr>
          <p:spPr>
            <a:xfrm>
              <a:off x="429143" y="832612"/>
              <a:ext cx="692929" cy="69292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4"/>
            <p:cNvSpPr/>
            <p:nvPr/>
          </p:nvSpPr>
          <p:spPr>
            <a:xfrm>
              <a:off x="5686" y="1928505"/>
              <a:ext cx="1539843" cy="15902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4"/>
            <p:cNvSpPr txBox="1"/>
            <p:nvPr/>
          </p:nvSpPr>
          <p:spPr>
            <a:xfrm>
              <a:off x="5686" y="1928505"/>
              <a:ext cx="1539843" cy="159021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800"/>
                <a:buFont typeface="Arial Narrow"/>
                <a:buNone/>
              </a:pPr>
              <a:r>
                <a:rPr lang="en-US" sz="1800">
                  <a:solidFill>
                    <a:schemeClr val="dk1"/>
                  </a:solidFill>
                  <a:latin typeface="Arial Narrow"/>
                  <a:ea typeface="Arial Narrow"/>
                  <a:cs typeface="Arial Narrow"/>
                  <a:sym typeface="Arial Narrow"/>
                </a:rPr>
                <a:t>Side jobs are </a:t>
              </a:r>
              <a:r>
                <a:rPr lang="en-US" sz="1800">
                  <a:solidFill>
                    <a:srgbClr val="00665B"/>
                  </a:solidFill>
                  <a:latin typeface="Arial Narrow"/>
                  <a:ea typeface="Arial Narrow"/>
                  <a:cs typeface="Arial Narrow"/>
                  <a:sym typeface="Arial Narrow"/>
                </a:rPr>
                <a:t>limited*</a:t>
              </a:r>
              <a:endParaRPr sz="1800">
                <a:solidFill>
                  <a:schemeClr val="dk1"/>
                </a:solidFill>
                <a:latin typeface="Arial Narrow"/>
                <a:ea typeface="Arial Narrow"/>
                <a:cs typeface="Arial Narrow"/>
                <a:sym typeface="Arial Narrow"/>
              </a:endParaRPr>
            </a:p>
          </p:txBody>
        </p:sp>
        <p:sp>
          <p:nvSpPr>
            <p:cNvPr id="496" name="Google Shape;496;p34"/>
            <p:cNvSpPr/>
            <p:nvPr/>
          </p:nvSpPr>
          <p:spPr>
            <a:xfrm>
              <a:off x="2238460" y="832612"/>
              <a:ext cx="692929" cy="692929"/>
            </a:xfrm>
            <a:prstGeom prst="rect">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4"/>
            <p:cNvSpPr/>
            <p:nvPr/>
          </p:nvSpPr>
          <p:spPr>
            <a:xfrm>
              <a:off x="1815003" y="1928505"/>
              <a:ext cx="1539843" cy="15902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4"/>
            <p:cNvSpPr txBox="1"/>
            <p:nvPr/>
          </p:nvSpPr>
          <p:spPr>
            <a:xfrm>
              <a:off x="1815003" y="1928505"/>
              <a:ext cx="1539843" cy="159021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800"/>
                <a:buFont typeface="Arial Narrow"/>
                <a:buNone/>
              </a:pPr>
              <a:r>
                <a:rPr lang="en-US" sz="1800">
                  <a:solidFill>
                    <a:schemeClr val="dk1"/>
                  </a:solidFill>
                  <a:latin typeface="Arial Narrow"/>
                  <a:ea typeface="Arial Narrow"/>
                  <a:cs typeface="Arial Narrow"/>
                  <a:sym typeface="Arial Narrow"/>
                </a:rPr>
                <a:t>A </a:t>
              </a:r>
              <a:r>
                <a:rPr lang="en-US" sz="1800">
                  <a:solidFill>
                    <a:srgbClr val="00665B"/>
                  </a:solidFill>
                  <a:latin typeface="Arial Narrow"/>
                  <a:ea typeface="Arial Narrow"/>
                  <a:cs typeface="Arial Narrow"/>
                  <a:sym typeface="Arial Narrow"/>
                </a:rPr>
                <a:t>work permit is needed </a:t>
              </a:r>
              <a:r>
                <a:rPr lang="en-US" sz="1800">
                  <a:solidFill>
                    <a:schemeClr val="dk1"/>
                  </a:solidFill>
                  <a:latin typeface="Arial Narrow"/>
                  <a:ea typeface="Arial Narrow"/>
                  <a:cs typeface="Arial Narrow"/>
                  <a:sym typeface="Arial Narrow"/>
                </a:rPr>
                <a:t>– the employer must apply for it</a:t>
              </a:r>
              <a:endParaRPr sz="1800">
                <a:solidFill>
                  <a:schemeClr val="dk1"/>
                </a:solidFill>
                <a:latin typeface="Arial Narrow"/>
                <a:ea typeface="Arial Narrow"/>
                <a:cs typeface="Arial Narrow"/>
                <a:sym typeface="Arial Narrow"/>
              </a:endParaRPr>
            </a:p>
          </p:txBody>
        </p:sp>
        <p:sp>
          <p:nvSpPr>
            <p:cNvPr id="499" name="Google Shape;499;p34"/>
            <p:cNvSpPr/>
            <p:nvPr/>
          </p:nvSpPr>
          <p:spPr>
            <a:xfrm>
              <a:off x="4047776" y="832612"/>
              <a:ext cx="692929" cy="692929"/>
            </a:xfrm>
            <a:prstGeom prst="rect">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4"/>
            <p:cNvSpPr/>
            <p:nvPr/>
          </p:nvSpPr>
          <p:spPr>
            <a:xfrm>
              <a:off x="3624319" y="1928505"/>
              <a:ext cx="1539843" cy="15902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4"/>
            <p:cNvSpPr txBox="1"/>
            <p:nvPr/>
          </p:nvSpPr>
          <p:spPr>
            <a:xfrm>
              <a:off x="3624319" y="1928505"/>
              <a:ext cx="1539843" cy="159021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665B"/>
                </a:buClr>
                <a:buSzPts val="1800"/>
                <a:buFont typeface="Arial Narrow"/>
                <a:buNone/>
              </a:pPr>
              <a:r>
                <a:rPr lang="en-US" sz="1800">
                  <a:solidFill>
                    <a:srgbClr val="00665B"/>
                  </a:solidFill>
                  <a:latin typeface="Arial Narrow"/>
                  <a:ea typeface="Arial Narrow"/>
                  <a:cs typeface="Arial Narrow"/>
                  <a:sym typeface="Arial Narrow"/>
                </a:rPr>
                <a:t>16 hours a week </a:t>
              </a:r>
              <a:r>
                <a:rPr lang="en-US" sz="1800">
                  <a:solidFill>
                    <a:schemeClr val="dk1"/>
                  </a:solidFill>
                  <a:latin typeface="Arial Narrow"/>
                  <a:ea typeface="Arial Narrow"/>
                  <a:cs typeface="Arial Narrow"/>
                  <a:sym typeface="Arial Narrow"/>
                </a:rPr>
                <a:t>or three months during summer</a:t>
              </a:r>
              <a:endParaRPr sz="1800">
                <a:solidFill>
                  <a:schemeClr val="dk1"/>
                </a:solidFill>
                <a:latin typeface="Arial Narrow"/>
                <a:ea typeface="Arial Narrow"/>
                <a:cs typeface="Arial Narrow"/>
                <a:sym typeface="Arial Narrow"/>
              </a:endParaRPr>
            </a:p>
          </p:txBody>
        </p:sp>
        <p:sp>
          <p:nvSpPr>
            <p:cNvPr id="502" name="Google Shape;502;p34"/>
            <p:cNvSpPr/>
            <p:nvPr/>
          </p:nvSpPr>
          <p:spPr>
            <a:xfrm>
              <a:off x="5857092" y="832612"/>
              <a:ext cx="692929" cy="692929"/>
            </a:xfrm>
            <a:prstGeom prst="rect">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4"/>
            <p:cNvSpPr/>
            <p:nvPr/>
          </p:nvSpPr>
          <p:spPr>
            <a:xfrm>
              <a:off x="5433635" y="1928505"/>
              <a:ext cx="1539843" cy="15902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4"/>
            <p:cNvSpPr txBox="1"/>
            <p:nvPr/>
          </p:nvSpPr>
          <p:spPr>
            <a:xfrm>
              <a:off x="5433635" y="1928505"/>
              <a:ext cx="1539843" cy="159021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800"/>
                <a:buFont typeface="Arial Narrow"/>
                <a:buNone/>
              </a:pPr>
              <a:r>
                <a:rPr lang="en-US" sz="1800">
                  <a:solidFill>
                    <a:schemeClr val="dk1"/>
                  </a:solidFill>
                  <a:latin typeface="Arial Narrow"/>
                  <a:ea typeface="Arial Narrow"/>
                  <a:cs typeface="Arial Narrow"/>
                  <a:sym typeface="Arial Narrow"/>
                </a:rPr>
                <a:t>A full </a:t>
              </a:r>
              <a:r>
                <a:rPr lang="en-US" sz="1800">
                  <a:solidFill>
                    <a:srgbClr val="00665B"/>
                  </a:solidFill>
                  <a:latin typeface="Arial Narrow"/>
                  <a:ea typeface="Arial Narrow"/>
                  <a:cs typeface="Arial Narrow"/>
                  <a:sym typeface="Arial Narrow"/>
                </a:rPr>
                <a:t>medical insurance is needed </a:t>
              </a:r>
              <a:r>
                <a:rPr lang="en-US" sz="1800">
                  <a:solidFill>
                    <a:schemeClr val="dk1"/>
                  </a:solidFill>
                  <a:latin typeface="Arial Narrow"/>
                  <a:ea typeface="Arial Narrow"/>
                  <a:cs typeface="Arial Narrow"/>
                  <a:sym typeface="Arial Narrow"/>
                </a:rPr>
                <a:t>(you can negotiate this with the employer)</a:t>
              </a:r>
              <a:endParaRPr sz="1800">
                <a:solidFill>
                  <a:schemeClr val="dk1"/>
                </a:solidFill>
                <a:latin typeface="Arial Narrow"/>
                <a:ea typeface="Arial Narrow"/>
                <a:cs typeface="Arial Narrow"/>
                <a:sym typeface="Arial Narrow"/>
              </a:endParaRPr>
            </a:p>
          </p:txBody>
        </p:sp>
        <p:sp>
          <p:nvSpPr>
            <p:cNvPr id="505" name="Google Shape;505;p34"/>
            <p:cNvSpPr/>
            <p:nvPr/>
          </p:nvSpPr>
          <p:spPr>
            <a:xfrm>
              <a:off x="7666409" y="832612"/>
              <a:ext cx="692929" cy="692929"/>
            </a:xfrm>
            <a:prstGeom prst="rect">
              <a:avLst/>
            </a:prstGeom>
            <a:blipFill rotWithShape="1">
              <a:blip r:embed="rId7">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4"/>
            <p:cNvSpPr/>
            <p:nvPr/>
          </p:nvSpPr>
          <p:spPr>
            <a:xfrm>
              <a:off x="7242952" y="1928505"/>
              <a:ext cx="1539843" cy="15902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4"/>
            <p:cNvSpPr txBox="1"/>
            <p:nvPr/>
          </p:nvSpPr>
          <p:spPr>
            <a:xfrm>
              <a:off x="7242952" y="1928505"/>
              <a:ext cx="1539843" cy="159021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800"/>
                <a:buFont typeface="Arial Narrow"/>
                <a:buNone/>
              </a:pPr>
              <a:r>
                <a:rPr lang="en-US" sz="1800">
                  <a:solidFill>
                    <a:schemeClr val="dk1"/>
                  </a:solidFill>
                  <a:latin typeface="Arial Narrow"/>
                  <a:ea typeface="Arial Narrow"/>
                  <a:cs typeface="Arial Narrow"/>
                  <a:sym typeface="Arial Narrow"/>
                </a:rPr>
                <a:t>Social security </a:t>
              </a:r>
              <a:r>
                <a:rPr lang="en-US" sz="1800">
                  <a:solidFill>
                    <a:srgbClr val="00665B"/>
                  </a:solidFill>
                  <a:latin typeface="Arial Narrow"/>
                  <a:ea typeface="Arial Narrow"/>
                  <a:cs typeface="Arial Narrow"/>
                  <a:sym typeface="Arial Narrow"/>
                </a:rPr>
                <a:t>contributions</a:t>
              </a:r>
              <a:r>
                <a:rPr lang="en-US" sz="1800">
                  <a:solidFill>
                    <a:schemeClr val="dk1"/>
                  </a:solidFill>
                  <a:latin typeface="Arial Narrow"/>
                  <a:ea typeface="Arial Narrow"/>
                  <a:cs typeface="Arial Narrow"/>
                  <a:sym typeface="Arial Narrow"/>
                </a:rPr>
                <a:t> and income tax </a:t>
              </a:r>
              <a:endParaRPr sz="1800">
                <a:solidFill>
                  <a:schemeClr val="dk1"/>
                </a:solidFill>
                <a:latin typeface="Arial Narrow"/>
                <a:ea typeface="Arial Narrow"/>
                <a:cs typeface="Arial Narrow"/>
                <a:sym typeface="Arial Narrow"/>
              </a:endParaRPr>
            </a:p>
          </p:txBody>
        </p:sp>
        <p:sp>
          <p:nvSpPr>
            <p:cNvPr id="508" name="Google Shape;508;p34"/>
            <p:cNvSpPr/>
            <p:nvPr/>
          </p:nvSpPr>
          <p:spPr>
            <a:xfrm>
              <a:off x="9475725" y="832612"/>
              <a:ext cx="692929" cy="692929"/>
            </a:xfrm>
            <a:prstGeom prst="rect">
              <a:avLst/>
            </a:prstGeom>
            <a:blipFill rotWithShape="1">
              <a:blip r:embed="rId8">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4"/>
            <p:cNvSpPr/>
            <p:nvPr/>
          </p:nvSpPr>
          <p:spPr>
            <a:xfrm>
              <a:off x="9052268" y="1928505"/>
              <a:ext cx="1539843" cy="15902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4"/>
            <p:cNvSpPr txBox="1"/>
            <p:nvPr/>
          </p:nvSpPr>
          <p:spPr>
            <a:xfrm>
              <a:off x="9052268" y="1928505"/>
              <a:ext cx="1539843" cy="159021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665B"/>
                </a:buClr>
                <a:buSzPts val="1800"/>
                <a:buFont typeface="Arial Narrow"/>
                <a:buNone/>
              </a:pPr>
              <a:r>
                <a:rPr lang="en-US" sz="1800">
                  <a:solidFill>
                    <a:srgbClr val="00665B"/>
                  </a:solidFill>
                  <a:latin typeface="Arial Narrow"/>
                  <a:ea typeface="Arial Narrow"/>
                  <a:cs typeface="Arial Narrow"/>
                  <a:sym typeface="Arial Narrow"/>
                </a:rPr>
                <a:t>Zoekjaar = Orientation year </a:t>
              </a:r>
              <a:r>
                <a:rPr lang="en-US" sz="1800">
                  <a:solidFill>
                    <a:schemeClr val="dk1"/>
                  </a:solidFill>
                  <a:latin typeface="Arial Narrow"/>
                  <a:ea typeface="Arial Narrow"/>
                  <a:cs typeface="Arial Narrow"/>
                  <a:sym typeface="Arial Narrow"/>
                </a:rPr>
                <a:t>after graduation (you can apply for a working permit, up to two years after graduation)</a:t>
              </a:r>
              <a:endParaRPr sz="1800">
                <a:solidFill>
                  <a:schemeClr val="dk1"/>
                </a:solidFill>
                <a:latin typeface="Arial Narrow"/>
                <a:ea typeface="Arial Narrow"/>
                <a:cs typeface="Arial Narrow"/>
                <a:sym typeface="Arial Narrow"/>
              </a:endParaRPr>
            </a:p>
          </p:txBody>
        </p:sp>
      </p:grpSp>
      <p:sp>
        <p:nvSpPr>
          <p:cNvPr id="511" name="Google Shape;511;p34"/>
          <p:cNvSpPr txBox="1"/>
          <p:nvPr/>
        </p:nvSpPr>
        <p:spPr>
          <a:xfrm>
            <a:off x="838198" y="5853797"/>
            <a:ext cx="1067999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665B"/>
                </a:solidFill>
                <a:latin typeface="Arial Narrow"/>
                <a:ea typeface="Arial Narrow"/>
                <a:cs typeface="Arial Narrow"/>
                <a:sym typeface="Arial Narrow"/>
              </a:rPr>
              <a:t>*NOTE: </a:t>
            </a:r>
            <a:r>
              <a:rPr lang="en-US" sz="1800">
                <a:solidFill>
                  <a:schemeClr val="dk1"/>
                </a:solidFill>
                <a:latin typeface="Arial Narrow"/>
                <a:ea typeface="Arial Narrow"/>
                <a:cs typeface="Arial Narrow"/>
                <a:sym typeface="Arial Narrow"/>
              </a:rPr>
              <a:t>If you are a holder of the Excellence Scholarship Programme, unfortunately you are not eligible for side jobs due to taxes over income.</a:t>
            </a:r>
            <a:endParaRPr sz="1800">
              <a:solidFill>
                <a:schemeClr val="dk1"/>
              </a:solidFill>
              <a:latin typeface="Arial Narrow"/>
              <a:ea typeface="Arial Narrow"/>
              <a:cs typeface="Arial Narrow"/>
              <a:sym typeface="Arial Narrow"/>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35"/>
          <p:cNvSpPr txBox="1">
            <a:spLocks noGrp="1"/>
          </p:cNvSpPr>
          <p:nvPr>
            <p:ph type="title"/>
          </p:nvPr>
        </p:nvSpPr>
        <p:spPr>
          <a:xfrm>
            <a:off x="756001" y="755999"/>
            <a:ext cx="11051454" cy="1116000"/>
          </a:xfrm>
          <a:prstGeom prst="rect">
            <a:avLst/>
          </a:prstGeom>
          <a:noFill/>
          <a:ln>
            <a:noFill/>
          </a:ln>
        </p:spPr>
        <p:txBody>
          <a:bodyPr spcFirstLastPara="1" wrap="square" lIns="0" tIns="0" rIns="0" bIns="0" anchor="t" anchorCtr="0">
            <a:noAutofit/>
          </a:bodyPr>
          <a:lstStyle/>
          <a:p>
            <a:pPr marL="0" lvl="0" indent="0" algn="l" rtl="0">
              <a:lnSpc>
                <a:spcPct val="106666"/>
              </a:lnSpc>
              <a:spcBef>
                <a:spcPts val="0"/>
              </a:spcBef>
              <a:spcAft>
                <a:spcPts val="0"/>
              </a:spcAft>
              <a:buClr>
                <a:srgbClr val="00715F"/>
              </a:buClr>
              <a:buSzPts val="4500"/>
              <a:buFont typeface="Arial Narrow"/>
              <a:buNone/>
            </a:pPr>
            <a:r>
              <a:rPr lang="en-US">
                <a:solidFill>
                  <a:srgbClr val="00715F"/>
                </a:solidFill>
              </a:rPr>
              <a:t>ADMISSION</a:t>
            </a:r>
            <a:r>
              <a:rPr lang="en-US"/>
              <a:t> REQUIREMENTS</a:t>
            </a:r>
            <a:endParaRPr/>
          </a:p>
        </p:txBody>
      </p:sp>
      <p:sp>
        <p:nvSpPr>
          <p:cNvPr id="517" name="Google Shape;517;p35"/>
          <p:cNvSpPr txBox="1">
            <a:spLocks noGrp="1"/>
          </p:cNvSpPr>
          <p:nvPr>
            <p:ph type="body" idx="1"/>
          </p:nvPr>
        </p:nvSpPr>
        <p:spPr>
          <a:xfrm>
            <a:off x="756001" y="1668799"/>
            <a:ext cx="11051454" cy="295200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715F"/>
              </a:buClr>
              <a:buSzPts val="2600"/>
              <a:buNone/>
            </a:pPr>
            <a:r>
              <a:rPr lang="en-US" sz="2600" b="1" i="0">
                <a:solidFill>
                  <a:srgbClr val="00715F"/>
                </a:solidFill>
                <a:latin typeface="Arial Narrow"/>
                <a:ea typeface="Arial Narrow"/>
                <a:cs typeface="Arial Narrow"/>
                <a:sym typeface="Arial Narrow"/>
              </a:rPr>
              <a:t>DIPLOMA REQUIRED FOR ADMISSION</a:t>
            </a:r>
            <a:endParaRPr/>
          </a:p>
          <a:p>
            <a:pPr marL="0" lvl="0" indent="0" algn="l" rtl="0">
              <a:lnSpc>
                <a:spcPct val="100000"/>
              </a:lnSpc>
              <a:spcBef>
                <a:spcPts val="0"/>
              </a:spcBef>
              <a:spcAft>
                <a:spcPts val="0"/>
              </a:spcAft>
              <a:buClr>
                <a:schemeClr val="dk1"/>
              </a:buClr>
              <a:buSzPts val="2600"/>
              <a:buNone/>
            </a:pPr>
            <a:endParaRPr sz="2600" b="1" i="0">
              <a:solidFill>
                <a:srgbClr val="00715F"/>
              </a:solidFill>
              <a:latin typeface="Arial Narrow"/>
              <a:ea typeface="Arial Narrow"/>
              <a:cs typeface="Arial Narrow"/>
              <a:sym typeface="Arial Narrow"/>
            </a:endParaRPr>
          </a:p>
          <a:p>
            <a:pPr marL="360000" lvl="0" indent="-360000" algn="l" rtl="0">
              <a:lnSpc>
                <a:spcPct val="100000"/>
              </a:lnSpc>
              <a:spcBef>
                <a:spcPts val="0"/>
              </a:spcBef>
              <a:spcAft>
                <a:spcPts val="0"/>
              </a:spcAft>
              <a:buClr>
                <a:srgbClr val="000000"/>
              </a:buClr>
              <a:buSzPts val="2600"/>
              <a:buChar char="•"/>
            </a:pPr>
            <a:r>
              <a:rPr lang="en-US" sz="2600" b="0" i="0">
                <a:solidFill>
                  <a:srgbClr val="000000"/>
                </a:solidFill>
                <a:latin typeface="Arial Narrow"/>
                <a:ea typeface="Arial Narrow"/>
                <a:cs typeface="Arial Narrow"/>
                <a:sym typeface="Arial Narrow"/>
              </a:rPr>
              <a:t>4-year Bachelor degree with a final cumulative grade point average (CGPA) of at least 80%</a:t>
            </a:r>
            <a:endParaRPr/>
          </a:p>
          <a:p>
            <a:pPr marL="360000" lvl="0" indent="-360000" algn="l" rtl="0">
              <a:lnSpc>
                <a:spcPct val="100000"/>
              </a:lnSpc>
              <a:spcBef>
                <a:spcPts val="0"/>
              </a:spcBef>
              <a:spcAft>
                <a:spcPts val="0"/>
              </a:spcAft>
              <a:buClr>
                <a:srgbClr val="000000"/>
              </a:buClr>
              <a:buSzPts val="2600"/>
              <a:buChar char="•"/>
            </a:pPr>
            <a:r>
              <a:rPr lang="en-US" sz="2600">
                <a:solidFill>
                  <a:srgbClr val="000000"/>
                </a:solidFill>
                <a:latin typeface="Arial Narrow"/>
                <a:ea typeface="Arial Narrow"/>
                <a:cs typeface="Arial Narrow"/>
                <a:sym typeface="Arial Narrow"/>
              </a:rPr>
              <a:t>Upper Second Class standing or higher</a:t>
            </a:r>
            <a:endParaRPr/>
          </a:p>
          <a:p>
            <a:pPr marL="360000" lvl="0" indent="-360000" algn="l" rtl="0">
              <a:lnSpc>
                <a:spcPct val="100000"/>
              </a:lnSpc>
              <a:spcBef>
                <a:spcPts val="0"/>
              </a:spcBef>
              <a:spcAft>
                <a:spcPts val="0"/>
              </a:spcAft>
              <a:buClr>
                <a:srgbClr val="000000"/>
              </a:buClr>
              <a:buSzPts val="2600"/>
              <a:buChar char="•"/>
            </a:pPr>
            <a:r>
              <a:rPr lang="en-US" sz="2600" b="0" i="0">
                <a:solidFill>
                  <a:srgbClr val="000000"/>
                </a:solidFill>
                <a:latin typeface="Arial Narrow"/>
                <a:ea typeface="Arial Narrow"/>
                <a:cs typeface="Arial Narrow"/>
                <a:sym typeface="Arial Narrow"/>
              </a:rPr>
              <a:t>Specific requirements may apply to individual specializations</a:t>
            </a:r>
            <a:r>
              <a:rPr lang="en-US" sz="2600">
                <a:latin typeface="Arial Narrow"/>
                <a:ea typeface="Arial Narrow"/>
                <a:cs typeface="Arial Narrow"/>
                <a:sym typeface="Arial Narrow"/>
              </a:rPr>
              <a:t> </a:t>
            </a:r>
            <a:br>
              <a:rPr lang="en-US" sz="2600">
                <a:latin typeface="Arial Narrow"/>
                <a:ea typeface="Arial Narrow"/>
                <a:cs typeface="Arial Narrow"/>
                <a:sym typeface="Arial Narrow"/>
              </a:rPr>
            </a:br>
            <a:endParaRPr sz="2600">
              <a:latin typeface="Arial Narrow"/>
              <a:ea typeface="Arial Narrow"/>
              <a:cs typeface="Arial Narrow"/>
              <a:sym typeface="Arial Narrow"/>
            </a:endParaRPr>
          </a:p>
          <a:p>
            <a:pPr marL="0" lvl="0" indent="0" algn="l" rtl="0">
              <a:lnSpc>
                <a:spcPct val="100000"/>
              </a:lnSpc>
              <a:spcBef>
                <a:spcPts val="0"/>
              </a:spcBef>
              <a:spcAft>
                <a:spcPts val="0"/>
              </a:spcAft>
              <a:buClr>
                <a:srgbClr val="00715F"/>
              </a:buClr>
              <a:buSzPts val="2600"/>
              <a:buNone/>
            </a:pPr>
            <a:r>
              <a:rPr lang="en-US" sz="2600" b="1">
                <a:solidFill>
                  <a:srgbClr val="00715F"/>
                </a:solidFill>
                <a:latin typeface="Arial Narrow"/>
                <a:ea typeface="Arial Narrow"/>
                <a:cs typeface="Arial Narrow"/>
                <a:sym typeface="Arial Narrow"/>
              </a:rPr>
              <a:t>ENGLISH LANGUAGE CERTIFICATE</a:t>
            </a:r>
            <a:endParaRPr/>
          </a:p>
          <a:p>
            <a:pPr marL="360000" lvl="0" indent="-194900" algn="l" rtl="0">
              <a:lnSpc>
                <a:spcPct val="100000"/>
              </a:lnSpc>
              <a:spcBef>
                <a:spcPts val="0"/>
              </a:spcBef>
              <a:spcAft>
                <a:spcPts val="0"/>
              </a:spcAft>
              <a:buClr>
                <a:schemeClr val="dk1"/>
              </a:buClr>
              <a:buSzPts val="2600"/>
              <a:buNone/>
            </a:pPr>
            <a:endParaRPr sz="2600">
              <a:latin typeface="Arial Narrow"/>
              <a:ea typeface="Arial Narrow"/>
              <a:cs typeface="Arial Narrow"/>
              <a:sym typeface="Arial Narrow"/>
            </a:endParaRPr>
          </a:p>
          <a:p>
            <a:pPr marL="360000" lvl="0" indent="-360000" algn="l" rtl="0">
              <a:lnSpc>
                <a:spcPct val="100000"/>
              </a:lnSpc>
              <a:spcBef>
                <a:spcPts val="0"/>
              </a:spcBef>
              <a:spcAft>
                <a:spcPts val="0"/>
              </a:spcAft>
              <a:buClr>
                <a:srgbClr val="000000"/>
              </a:buClr>
              <a:buSzPts val="2600"/>
              <a:buChar char="•"/>
            </a:pPr>
            <a:r>
              <a:rPr lang="en-US" sz="2600" b="0" i="0">
                <a:solidFill>
                  <a:srgbClr val="000000"/>
                </a:solidFill>
                <a:latin typeface="Arial Narrow"/>
                <a:ea typeface="Arial Narrow"/>
                <a:cs typeface="Arial Narrow"/>
                <a:sym typeface="Arial Narrow"/>
              </a:rPr>
              <a:t>IELTS 6.0</a:t>
            </a:r>
            <a:endParaRPr/>
          </a:p>
          <a:p>
            <a:pPr marL="360000" lvl="0" indent="-360000" algn="l" rtl="0">
              <a:lnSpc>
                <a:spcPct val="100000"/>
              </a:lnSpc>
              <a:spcBef>
                <a:spcPts val="0"/>
              </a:spcBef>
              <a:spcAft>
                <a:spcPts val="0"/>
              </a:spcAft>
              <a:buClr>
                <a:srgbClr val="000000"/>
              </a:buClr>
              <a:buSzPts val="2600"/>
              <a:buChar char="•"/>
            </a:pPr>
            <a:r>
              <a:rPr lang="en-US" sz="2600" b="0" i="0">
                <a:solidFill>
                  <a:srgbClr val="000000"/>
                </a:solidFill>
                <a:latin typeface="Arial Narrow"/>
                <a:ea typeface="Arial Narrow"/>
                <a:cs typeface="Arial Narrow"/>
                <a:sym typeface="Arial Narrow"/>
              </a:rPr>
              <a:t>TOEFL, internet based (-BT) of 80</a:t>
            </a:r>
            <a:endParaRPr/>
          </a:p>
          <a:p>
            <a:pPr marL="360000" lvl="0" indent="-360000" algn="l" rtl="0">
              <a:lnSpc>
                <a:spcPct val="100000"/>
              </a:lnSpc>
              <a:spcBef>
                <a:spcPts val="0"/>
              </a:spcBef>
              <a:spcAft>
                <a:spcPts val="0"/>
              </a:spcAft>
              <a:buClr>
                <a:srgbClr val="000000"/>
              </a:buClr>
              <a:buSzPts val="2600"/>
              <a:buChar char="•"/>
            </a:pPr>
            <a:r>
              <a:rPr lang="en-US" sz="2600" b="0" i="0">
                <a:solidFill>
                  <a:srgbClr val="000000"/>
                </a:solidFill>
                <a:latin typeface="Arial Narrow"/>
                <a:ea typeface="Arial Narrow"/>
                <a:cs typeface="Arial Narrow"/>
                <a:sym typeface="Arial Narrow"/>
              </a:rPr>
              <a:t>Cambridge CAE-C (CPE) obtained with an A, B or C grade</a:t>
            </a:r>
            <a:r>
              <a:rPr lang="en-US" sz="2600">
                <a:latin typeface="Arial Narrow"/>
                <a:ea typeface="Arial Narrow"/>
                <a:cs typeface="Arial Narrow"/>
                <a:sym typeface="Arial Narrow"/>
              </a:rPr>
              <a:t> </a:t>
            </a:r>
            <a:br>
              <a:rPr lang="en-US" sz="2600">
                <a:latin typeface="Arial Narrow"/>
                <a:ea typeface="Arial Narrow"/>
                <a:cs typeface="Arial Narrow"/>
                <a:sym typeface="Arial Narrow"/>
              </a:rPr>
            </a:br>
            <a:endParaRPr sz="2600">
              <a:latin typeface="Arial Narrow"/>
              <a:ea typeface="Arial Narrow"/>
              <a:cs typeface="Arial Narrow"/>
              <a:sym typeface="Arial Narrow"/>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36"/>
          <p:cNvSpPr txBox="1">
            <a:spLocks noGrp="1"/>
          </p:cNvSpPr>
          <p:nvPr>
            <p:ph type="title"/>
          </p:nvPr>
        </p:nvSpPr>
        <p:spPr>
          <a:xfrm>
            <a:off x="839788" y="242464"/>
            <a:ext cx="10515600" cy="1325563"/>
          </a:xfrm>
          <a:prstGeom prst="rect">
            <a:avLst/>
          </a:prstGeom>
          <a:noFill/>
          <a:ln>
            <a:noFill/>
          </a:ln>
        </p:spPr>
        <p:txBody>
          <a:bodyPr spcFirstLastPara="1" wrap="square" lIns="91425" tIns="45700" rIns="91425" bIns="45700" anchor="t" anchorCtr="0">
            <a:noAutofit/>
          </a:bodyPr>
          <a:lstStyle/>
          <a:p>
            <a:pPr marL="0" lvl="0" indent="0" algn="l" rtl="0">
              <a:lnSpc>
                <a:spcPct val="133333"/>
              </a:lnSpc>
              <a:spcBef>
                <a:spcPts val="0"/>
              </a:spcBef>
              <a:spcAft>
                <a:spcPts val="0"/>
              </a:spcAft>
              <a:buClr>
                <a:srgbClr val="231F20"/>
              </a:buClr>
              <a:buSzPts val="3600"/>
              <a:buFont typeface="Arial Narrow"/>
              <a:buNone/>
            </a:pPr>
            <a:r>
              <a:rPr lang="en-US" sz="3600">
                <a:solidFill>
                  <a:srgbClr val="231F20"/>
                </a:solidFill>
                <a:latin typeface="Arial Narrow"/>
                <a:ea typeface="Arial Narrow"/>
                <a:cs typeface="Arial Narrow"/>
                <a:sym typeface="Arial Narrow"/>
              </a:rPr>
              <a:t>WHAT ABOUT THE COST?</a:t>
            </a:r>
            <a:endParaRPr sz="3600">
              <a:solidFill>
                <a:srgbClr val="231F20"/>
              </a:solidFill>
              <a:latin typeface="Arial Narrow"/>
              <a:ea typeface="Arial Narrow"/>
              <a:cs typeface="Arial Narrow"/>
              <a:sym typeface="Arial Narrow"/>
            </a:endParaRPr>
          </a:p>
        </p:txBody>
      </p:sp>
      <p:sp>
        <p:nvSpPr>
          <p:cNvPr id="524" name="Google Shape;524;p36"/>
          <p:cNvSpPr txBox="1">
            <a:spLocks noGrp="1"/>
          </p:cNvSpPr>
          <p:nvPr>
            <p:ph type="body" idx="1"/>
          </p:nvPr>
        </p:nvSpPr>
        <p:spPr>
          <a:xfrm>
            <a:off x="839788" y="1402388"/>
            <a:ext cx="5157787" cy="823912"/>
          </a:xfrm>
          <a:prstGeom prst="rect">
            <a:avLst/>
          </a:prstGeom>
          <a:noFill/>
          <a:ln>
            <a:noFill/>
          </a:ln>
        </p:spPr>
        <p:txBody>
          <a:bodyPr spcFirstLastPara="1" wrap="square" lIns="91425" tIns="45700" rIns="91425" bIns="45700" anchor="b" anchorCtr="0">
            <a:noAutofit/>
          </a:bodyPr>
          <a:lstStyle/>
          <a:p>
            <a:pPr marL="0" lvl="0" indent="0" algn="l" rtl="0">
              <a:lnSpc>
                <a:spcPct val="83333"/>
              </a:lnSpc>
              <a:spcBef>
                <a:spcPts val="0"/>
              </a:spcBef>
              <a:spcAft>
                <a:spcPts val="0"/>
              </a:spcAft>
              <a:buClr>
                <a:srgbClr val="00665B"/>
              </a:buClr>
              <a:buSzPts val="2400"/>
              <a:buNone/>
            </a:pPr>
            <a:r>
              <a:rPr lang="en-US">
                <a:solidFill>
                  <a:srgbClr val="00665B"/>
                </a:solidFill>
                <a:latin typeface="Open Sans"/>
                <a:ea typeface="Open Sans"/>
                <a:cs typeface="Open Sans"/>
                <a:sym typeface="Open Sans"/>
              </a:rPr>
              <a:t>TUITION FEES 2024</a:t>
            </a:r>
            <a:br>
              <a:rPr lang="en-US">
                <a:solidFill>
                  <a:srgbClr val="00665B"/>
                </a:solidFill>
                <a:latin typeface="Open Sans"/>
                <a:ea typeface="Open Sans"/>
                <a:cs typeface="Open Sans"/>
                <a:sym typeface="Open Sans"/>
              </a:rPr>
            </a:br>
            <a:r>
              <a:rPr lang="en-US" sz="2000" b="0">
                <a:solidFill>
                  <a:srgbClr val="00665B"/>
                </a:solidFill>
                <a:latin typeface="Open Sans"/>
                <a:ea typeface="Open Sans"/>
                <a:cs typeface="Open Sans"/>
                <a:sym typeface="Open Sans"/>
              </a:rPr>
              <a:t>MSC PROGRAMMES</a:t>
            </a:r>
            <a:endParaRPr b="0">
              <a:solidFill>
                <a:srgbClr val="00665B"/>
              </a:solidFill>
              <a:latin typeface="Open Sans"/>
              <a:ea typeface="Open Sans"/>
              <a:cs typeface="Open Sans"/>
              <a:sym typeface="Open Sans"/>
            </a:endParaRPr>
          </a:p>
        </p:txBody>
      </p:sp>
      <p:sp>
        <p:nvSpPr>
          <p:cNvPr id="525" name="Google Shape;525;p36"/>
          <p:cNvSpPr txBox="1">
            <a:spLocks noGrp="1"/>
          </p:cNvSpPr>
          <p:nvPr>
            <p:ph type="body" idx="3"/>
          </p:nvPr>
        </p:nvSpPr>
        <p:spPr>
          <a:xfrm>
            <a:off x="6172199" y="1402388"/>
            <a:ext cx="5357813" cy="823912"/>
          </a:xfrm>
          <a:prstGeom prst="rect">
            <a:avLst/>
          </a:prstGeom>
          <a:noFill/>
          <a:ln>
            <a:noFill/>
          </a:ln>
        </p:spPr>
        <p:txBody>
          <a:bodyPr spcFirstLastPara="1" wrap="square" lIns="91425" tIns="45700" rIns="91425" bIns="45700" anchor="b" anchorCtr="0">
            <a:noAutofit/>
          </a:bodyPr>
          <a:lstStyle/>
          <a:p>
            <a:pPr marL="0" lvl="0" indent="0" algn="r" rtl="0">
              <a:lnSpc>
                <a:spcPct val="83333"/>
              </a:lnSpc>
              <a:spcBef>
                <a:spcPts val="0"/>
              </a:spcBef>
              <a:spcAft>
                <a:spcPts val="0"/>
              </a:spcAft>
              <a:buClr>
                <a:srgbClr val="00665B"/>
              </a:buClr>
              <a:buSzPts val="2400"/>
              <a:buNone/>
            </a:pPr>
            <a:r>
              <a:rPr lang="en-US">
                <a:solidFill>
                  <a:srgbClr val="00665B"/>
                </a:solidFill>
                <a:latin typeface="Open Sans"/>
                <a:ea typeface="Open Sans"/>
                <a:cs typeface="Open Sans"/>
                <a:sym typeface="Open Sans"/>
              </a:rPr>
              <a:t>COST OF LIVING</a:t>
            </a:r>
            <a:br>
              <a:rPr lang="en-US">
                <a:solidFill>
                  <a:srgbClr val="00665B"/>
                </a:solidFill>
                <a:latin typeface="Open Sans"/>
                <a:ea typeface="Open Sans"/>
                <a:cs typeface="Open Sans"/>
                <a:sym typeface="Open Sans"/>
              </a:rPr>
            </a:br>
            <a:r>
              <a:rPr lang="en-US" sz="2000" b="0">
                <a:solidFill>
                  <a:srgbClr val="00665B"/>
                </a:solidFill>
                <a:latin typeface="Open Sans"/>
                <a:ea typeface="Open Sans"/>
                <a:cs typeface="Open Sans"/>
                <a:sym typeface="Open Sans"/>
              </a:rPr>
              <a:t>APPROX. PER YEAR</a:t>
            </a:r>
            <a:endParaRPr sz="2000" b="0">
              <a:solidFill>
                <a:srgbClr val="00665B"/>
              </a:solidFill>
              <a:latin typeface="Open Sans"/>
              <a:ea typeface="Open Sans"/>
              <a:cs typeface="Open Sans"/>
              <a:sym typeface="Open Sans"/>
            </a:endParaRPr>
          </a:p>
        </p:txBody>
      </p:sp>
      <p:sp>
        <p:nvSpPr>
          <p:cNvPr id="526" name="Google Shape;526;p36"/>
          <p:cNvSpPr/>
          <p:nvPr/>
        </p:nvSpPr>
        <p:spPr>
          <a:xfrm>
            <a:off x="864333" y="2819244"/>
            <a:ext cx="3984140" cy="1046019"/>
          </a:xfrm>
          <a:prstGeom prst="rect">
            <a:avLst/>
          </a:prstGeom>
          <a:solidFill>
            <a:schemeClr val="lt1"/>
          </a:solidFill>
          <a:ln w="57150" cap="flat" cmpd="sng">
            <a:solidFill>
              <a:srgbClr val="00665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Open Sans"/>
                <a:ea typeface="Open Sans"/>
                <a:cs typeface="Open Sans"/>
                <a:sym typeface="Open Sans"/>
              </a:rPr>
              <a:t>2 YEAR PROGRAMME </a:t>
            </a:r>
            <a:br>
              <a:rPr lang="en-US" sz="1800">
                <a:solidFill>
                  <a:schemeClr val="lt1"/>
                </a:solidFill>
                <a:latin typeface="Open Sans"/>
                <a:ea typeface="Open Sans"/>
                <a:cs typeface="Open Sans"/>
                <a:sym typeface="Open Sans"/>
              </a:rPr>
            </a:br>
            <a:r>
              <a:rPr lang="en-US" sz="1800">
                <a:solidFill>
                  <a:schemeClr val="dk1"/>
                </a:solidFill>
                <a:latin typeface="Open Sans"/>
                <a:ea typeface="Open Sans"/>
                <a:cs typeface="Open Sans"/>
                <a:sym typeface="Open Sans"/>
              </a:rPr>
              <a:t>MSE </a:t>
            </a:r>
            <a:r>
              <a:rPr lang="en-US" sz="1400">
                <a:solidFill>
                  <a:schemeClr val="dk1"/>
                </a:solidFill>
                <a:latin typeface="Open Sans"/>
                <a:ea typeface="Open Sans"/>
                <a:cs typeface="Open Sans"/>
                <a:sym typeface="Open Sans"/>
              </a:rPr>
              <a:t>EU</a:t>
            </a:r>
            <a:endParaRPr sz="1800">
              <a:solidFill>
                <a:schemeClr val="dk1"/>
              </a:solidFill>
              <a:latin typeface="Open Sans"/>
              <a:ea typeface="Open Sans"/>
              <a:cs typeface="Open Sans"/>
              <a:sym typeface="Open Sans"/>
            </a:endParaRPr>
          </a:p>
          <a:p>
            <a:pPr marL="0" marR="0" lvl="0" indent="0" algn="ctr" rtl="0">
              <a:spcBef>
                <a:spcPts val="0"/>
              </a:spcBef>
              <a:spcAft>
                <a:spcPts val="0"/>
              </a:spcAft>
              <a:buNone/>
            </a:pPr>
            <a:r>
              <a:rPr lang="en-US" sz="1800">
                <a:solidFill>
                  <a:schemeClr val="dk1"/>
                </a:solidFill>
                <a:latin typeface="Open Sans"/>
                <a:ea typeface="Open Sans"/>
                <a:cs typeface="Open Sans"/>
                <a:sym typeface="Open Sans"/>
              </a:rPr>
              <a:t> € 2.314 = </a:t>
            </a:r>
            <a:r>
              <a:rPr lang="en-US" sz="1800">
                <a:solidFill>
                  <a:srgbClr val="00665B"/>
                </a:solidFill>
                <a:latin typeface="Open Sans"/>
                <a:ea typeface="Open Sans"/>
                <a:cs typeface="Open Sans"/>
                <a:sym typeface="Open Sans"/>
              </a:rPr>
              <a:t>USD 2,443.84</a:t>
            </a:r>
            <a:endParaRPr sz="1800">
              <a:solidFill>
                <a:srgbClr val="00665B"/>
              </a:solidFill>
              <a:latin typeface="Arial Narrow"/>
              <a:ea typeface="Arial Narrow"/>
              <a:cs typeface="Arial Narrow"/>
              <a:sym typeface="Arial Narrow"/>
            </a:endParaRPr>
          </a:p>
        </p:txBody>
      </p:sp>
      <p:sp>
        <p:nvSpPr>
          <p:cNvPr id="527" name="Google Shape;527;p36"/>
          <p:cNvSpPr/>
          <p:nvPr/>
        </p:nvSpPr>
        <p:spPr>
          <a:xfrm>
            <a:off x="839788" y="4116472"/>
            <a:ext cx="3984141" cy="1063732"/>
          </a:xfrm>
          <a:prstGeom prst="rect">
            <a:avLst/>
          </a:prstGeom>
          <a:solidFill>
            <a:schemeClr val="lt1"/>
          </a:solidFill>
          <a:ln w="57150" cap="flat" cmpd="sng">
            <a:solidFill>
              <a:srgbClr val="00665B"/>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ctr" rtl="0">
              <a:spcBef>
                <a:spcPts val="0"/>
              </a:spcBef>
              <a:spcAft>
                <a:spcPts val="0"/>
              </a:spcAft>
              <a:buNone/>
            </a:pPr>
            <a:r>
              <a:rPr lang="en-US" sz="1800">
                <a:solidFill>
                  <a:schemeClr val="dk1"/>
                </a:solidFill>
                <a:latin typeface="Open Sans"/>
                <a:ea typeface="Open Sans"/>
                <a:cs typeface="Open Sans"/>
                <a:sym typeface="Open Sans"/>
              </a:rPr>
              <a:t>2 YEAR PROGRAMME </a:t>
            </a:r>
            <a:br>
              <a:rPr lang="en-US" sz="1800">
                <a:solidFill>
                  <a:schemeClr val="lt1"/>
                </a:solidFill>
                <a:latin typeface="Open Sans"/>
                <a:ea typeface="Open Sans"/>
                <a:cs typeface="Open Sans"/>
                <a:sym typeface="Open Sans"/>
              </a:rPr>
            </a:br>
            <a:r>
              <a:rPr lang="en-US" sz="1800">
                <a:solidFill>
                  <a:schemeClr val="dk1"/>
                </a:solidFill>
                <a:latin typeface="Open Sans"/>
                <a:ea typeface="Open Sans"/>
                <a:cs typeface="Open Sans"/>
                <a:sym typeface="Open Sans"/>
              </a:rPr>
              <a:t>MGEO MSE </a:t>
            </a:r>
            <a:r>
              <a:rPr lang="en-US" sz="1400">
                <a:solidFill>
                  <a:schemeClr val="dk1"/>
                </a:solidFill>
                <a:latin typeface="Open Sans"/>
                <a:ea typeface="Open Sans"/>
                <a:cs typeface="Open Sans"/>
                <a:sym typeface="Open Sans"/>
              </a:rPr>
              <a:t>NON-EU</a:t>
            </a:r>
            <a:r>
              <a:rPr lang="en-US" sz="1800">
                <a:solidFill>
                  <a:schemeClr val="dk1"/>
                </a:solidFill>
                <a:latin typeface="Open Sans"/>
                <a:ea typeface="Open Sans"/>
                <a:cs typeface="Open Sans"/>
                <a:sym typeface="Open Sans"/>
              </a:rPr>
              <a:t>  </a:t>
            </a:r>
            <a:endParaRPr/>
          </a:p>
          <a:p>
            <a:pPr marL="0" marR="0" lvl="0" indent="0" algn="ctr" rtl="0">
              <a:spcBef>
                <a:spcPts val="0"/>
              </a:spcBef>
              <a:spcAft>
                <a:spcPts val="0"/>
              </a:spcAft>
              <a:buNone/>
            </a:pPr>
            <a:r>
              <a:rPr lang="en-US" sz="1800">
                <a:solidFill>
                  <a:schemeClr val="dk1"/>
                </a:solidFill>
                <a:latin typeface="Open Sans"/>
                <a:ea typeface="Open Sans"/>
                <a:cs typeface="Open Sans"/>
                <a:sym typeface="Open Sans"/>
              </a:rPr>
              <a:t>€ 17,000 – </a:t>
            </a:r>
            <a:r>
              <a:rPr lang="en-US" sz="1800">
                <a:solidFill>
                  <a:srgbClr val="00665B"/>
                </a:solidFill>
                <a:latin typeface="Open Sans"/>
                <a:ea typeface="Open Sans"/>
                <a:cs typeface="Open Sans"/>
                <a:sym typeface="Open Sans"/>
              </a:rPr>
              <a:t>USD 17,953.89</a:t>
            </a:r>
            <a:endParaRPr/>
          </a:p>
        </p:txBody>
      </p:sp>
      <p:sp>
        <p:nvSpPr>
          <p:cNvPr id="528" name="Google Shape;528;p36"/>
          <p:cNvSpPr txBox="1"/>
          <p:nvPr/>
        </p:nvSpPr>
        <p:spPr>
          <a:xfrm>
            <a:off x="6194427" y="2553966"/>
            <a:ext cx="5157785" cy="400110"/>
          </a:xfrm>
          <a:prstGeom prst="rect">
            <a:avLst/>
          </a:prstGeom>
          <a:solidFill>
            <a:schemeClr val="lt1"/>
          </a:solidFill>
          <a:ln w="12700" cap="flat" cmpd="sng">
            <a:solidFill>
              <a:srgbClr val="00665B"/>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a:solidFill>
                  <a:schemeClr val="dk1"/>
                </a:solidFill>
                <a:latin typeface="Open Sans"/>
                <a:ea typeface="Open Sans"/>
                <a:cs typeface="Open Sans"/>
                <a:sym typeface="Open Sans"/>
              </a:rPr>
              <a:t>TOTAL: €1000 x 12 = €12.000 </a:t>
            </a:r>
            <a:endParaRPr/>
          </a:p>
        </p:txBody>
      </p:sp>
      <p:sp>
        <p:nvSpPr>
          <p:cNvPr id="529" name="Google Shape;529;p36"/>
          <p:cNvSpPr txBox="1"/>
          <p:nvPr/>
        </p:nvSpPr>
        <p:spPr>
          <a:xfrm>
            <a:off x="6194427" y="4733728"/>
            <a:ext cx="5157785" cy="338554"/>
          </a:xfrm>
          <a:prstGeom prst="rect">
            <a:avLst/>
          </a:prstGeom>
          <a:solidFill>
            <a:schemeClr val="lt1"/>
          </a:solidFill>
          <a:ln w="12700" cap="flat" cmpd="sng">
            <a:solidFill>
              <a:srgbClr val="00665B"/>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b="1">
                <a:solidFill>
                  <a:schemeClr val="dk1"/>
                </a:solidFill>
                <a:latin typeface="Arial Narrow"/>
                <a:ea typeface="Arial Narrow"/>
                <a:cs typeface="Arial Narrow"/>
                <a:sym typeface="Arial Narrow"/>
              </a:rPr>
              <a:t>BICYCLE: €125 + TRANSPORTATION: €600</a:t>
            </a:r>
            <a:endParaRPr/>
          </a:p>
        </p:txBody>
      </p:sp>
      <p:sp>
        <p:nvSpPr>
          <p:cNvPr id="530" name="Google Shape;530;p36"/>
          <p:cNvSpPr txBox="1"/>
          <p:nvPr/>
        </p:nvSpPr>
        <p:spPr>
          <a:xfrm>
            <a:off x="6194427" y="5352979"/>
            <a:ext cx="5157785" cy="307777"/>
          </a:xfrm>
          <a:prstGeom prst="rect">
            <a:avLst/>
          </a:prstGeom>
          <a:solidFill>
            <a:schemeClr val="lt1"/>
          </a:solidFill>
          <a:ln w="12700" cap="flat" cmpd="sng">
            <a:solidFill>
              <a:srgbClr val="00665B"/>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a:solidFill>
                  <a:schemeClr val="dk1"/>
                </a:solidFill>
                <a:latin typeface="Open Sans"/>
                <a:ea typeface="Open Sans"/>
                <a:cs typeface="Open Sans"/>
                <a:sym typeface="Open Sans"/>
              </a:rPr>
              <a:t>INSURANCE:  €650 + ENTRY VISA/RESIDENCE PERMIT €207</a:t>
            </a:r>
            <a:endParaRPr/>
          </a:p>
        </p:txBody>
      </p:sp>
      <p:sp>
        <p:nvSpPr>
          <p:cNvPr id="531" name="Google Shape;531;p36"/>
          <p:cNvSpPr txBox="1"/>
          <p:nvPr/>
        </p:nvSpPr>
        <p:spPr>
          <a:xfrm>
            <a:off x="864332" y="5327706"/>
            <a:ext cx="504116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Open Sans"/>
                <a:ea typeface="Open Sans"/>
                <a:cs typeface="Open Sans"/>
                <a:sym typeface="Open Sans"/>
              </a:rPr>
              <a:t>*Every year an increment of 1.25% in tuition fees approx. </a:t>
            </a:r>
            <a:endParaRPr sz="1600">
              <a:solidFill>
                <a:schemeClr val="dk1"/>
              </a:solidFill>
              <a:latin typeface="Open Sans"/>
              <a:ea typeface="Open Sans"/>
              <a:cs typeface="Open Sans"/>
              <a:sym typeface="Open Sans"/>
            </a:endParaRPr>
          </a:p>
        </p:txBody>
      </p:sp>
      <p:sp>
        <p:nvSpPr>
          <p:cNvPr id="532" name="Google Shape;532;p36"/>
          <p:cNvSpPr txBox="1"/>
          <p:nvPr/>
        </p:nvSpPr>
        <p:spPr>
          <a:xfrm>
            <a:off x="6194427" y="3045302"/>
            <a:ext cx="5157785" cy="338554"/>
          </a:xfrm>
          <a:prstGeom prst="rect">
            <a:avLst/>
          </a:prstGeom>
          <a:solidFill>
            <a:schemeClr val="lt1"/>
          </a:solidFill>
          <a:ln w="12700" cap="flat" cmpd="sng">
            <a:solidFill>
              <a:srgbClr val="00665B"/>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b="1">
                <a:solidFill>
                  <a:schemeClr val="dk1"/>
                </a:solidFill>
                <a:latin typeface="Open Sans"/>
                <a:ea typeface="Open Sans"/>
                <a:cs typeface="Open Sans"/>
                <a:sym typeface="Open Sans"/>
              </a:rPr>
              <a:t>FOOD: €2,500   HOUSING: €5.500</a:t>
            </a:r>
            <a:endParaRPr/>
          </a:p>
        </p:txBody>
      </p:sp>
      <p:sp>
        <p:nvSpPr>
          <p:cNvPr id="533" name="Google Shape;533;p36"/>
          <p:cNvSpPr txBox="1"/>
          <p:nvPr/>
        </p:nvSpPr>
        <p:spPr>
          <a:xfrm>
            <a:off x="6194427" y="3551297"/>
            <a:ext cx="5157785" cy="338554"/>
          </a:xfrm>
          <a:prstGeom prst="rect">
            <a:avLst/>
          </a:prstGeom>
          <a:solidFill>
            <a:schemeClr val="lt1"/>
          </a:solidFill>
          <a:ln w="12700" cap="flat" cmpd="sng">
            <a:solidFill>
              <a:srgbClr val="00665B"/>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b="1">
                <a:solidFill>
                  <a:schemeClr val="dk1"/>
                </a:solidFill>
                <a:latin typeface="Open Sans"/>
                <a:ea typeface="Open Sans"/>
                <a:cs typeface="Open Sans"/>
                <a:sym typeface="Open Sans"/>
              </a:rPr>
              <a:t>BOOKS + SUPPLIES: €600</a:t>
            </a:r>
            <a:endParaRPr/>
          </a:p>
        </p:txBody>
      </p:sp>
      <p:sp>
        <p:nvSpPr>
          <p:cNvPr id="534" name="Google Shape;534;p36"/>
          <p:cNvSpPr txBox="1"/>
          <p:nvPr/>
        </p:nvSpPr>
        <p:spPr>
          <a:xfrm>
            <a:off x="6194427" y="4138376"/>
            <a:ext cx="5157785" cy="338554"/>
          </a:xfrm>
          <a:prstGeom prst="rect">
            <a:avLst/>
          </a:prstGeom>
          <a:solidFill>
            <a:schemeClr val="lt1"/>
          </a:solidFill>
          <a:ln w="12700" cap="flat" cmpd="sng">
            <a:solidFill>
              <a:srgbClr val="00665B"/>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b="1">
                <a:solidFill>
                  <a:schemeClr val="dk1"/>
                </a:solidFill>
                <a:latin typeface="Open Sans"/>
                <a:ea typeface="Open Sans"/>
                <a:cs typeface="Open Sans"/>
                <a:sym typeface="Open Sans"/>
              </a:rPr>
              <a:t>BANK ACCOUNT: €50</a:t>
            </a:r>
            <a:endParaRPr/>
          </a:p>
        </p:txBody>
      </p:sp>
      <p:sp>
        <p:nvSpPr>
          <p:cNvPr id="535" name="Google Shape;535;p36"/>
          <p:cNvSpPr txBox="1"/>
          <p:nvPr/>
        </p:nvSpPr>
        <p:spPr>
          <a:xfrm>
            <a:off x="6194427" y="4743076"/>
            <a:ext cx="5157785" cy="338554"/>
          </a:xfrm>
          <a:prstGeom prst="rect">
            <a:avLst/>
          </a:prstGeom>
          <a:solidFill>
            <a:schemeClr val="lt1"/>
          </a:solidFill>
          <a:ln w="12700" cap="flat" cmpd="sng">
            <a:solidFill>
              <a:srgbClr val="00665B"/>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b="1">
                <a:solidFill>
                  <a:schemeClr val="dk1"/>
                </a:solidFill>
                <a:latin typeface="Open Sans"/>
                <a:ea typeface="Open Sans"/>
                <a:cs typeface="Open Sans"/>
                <a:sym typeface="Open Sans"/>
              </a:rPr>
              <a:t>BICYCLE: €125 + TRANSPORTATION: €800</a:t>
            </a:r>
            <a:endParaRPr/>
          </a:p>
        </p:txBody>
      </p:sp>
      <p:sp>
        <p:nvSpPr>
          <p:cNvPr id="536" name="Google Shape;536;p36"/>
          <p:cNvSpPr txBox="1">
            <a:spLocks noGrp="1"/>
          </p:cNvSpPr>
          <p:nvPr>
            <p:ph type="sldNum" idx="12"/>
          </p:nvPr>
        </p:nvSpPr>
        <p:spPr>
          <a:xfrm>
            <a:off x="9751866" y="6144654"/>
            <a:ext cx="441770" cy="441813"/>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37</a:t>
            </a:fld>
            <a:endParaRPr/>
          </a:p>
        </p:txBody>
      </p:sp>
      <p:sp>
        <p:nvSpPr>
          <p:cNvPr id="537" name="Google Shape;537;p36"/>
          <p:cNvSpPr/>
          <p:nvPr/>
        </p:nvSpPr>
        <p:spPr>
          <a:xfrm>
            <a:off x="9054790" y="6122352"/>
            <a:ext cx="3021981" cy="60183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pic>
        <p:nvPicPr>
          <p:cNvPr id="538" name="Google Shape;538;p36" descr="A picture containing text&#10;&#10;Description automatically generated"/>
          <p:cNvPicPr preferRelativeResize="0"/>
          <p:nvPr/>
        </p:nvPicPr>
        <p:blipFill rotWithShape="1">
          <a:blip r:embed="rId3">
            <a:alphaModFix/>
          </a:blip>
          <a:srcRect/>
          <a:stretch/>
        </p:blipFill>
        <p:spPr>
          <a:xfrm>
            <a:off x="9949513" y="6122352"/>
            <a:ext cx="1649503" cy="486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500"/>
                                        <p:tgtEl>
                                          <p:spTgt spid="5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4">
                                            <p:txEl>
                                              <p:pRg st="0" end="0"/>
                                            </p:txEl>
                                          </p:spTgt>
                                        </p:tgtEl>
                                        <p:attrNameLst>
                                          <p:attrName>style.visibility</p:attrName>
                                        </p:attrNameLst>
                                      </p:cBhvr>
                                      <p:to>
                                        <p:strVal val="visible"/>
                                      </p:to>
                                    </p:set>
                                    <p:animEffect transition="in" filter="fade">
                                      <p:cBhvr>
                                        <p:cTn id="11" dur="500"/>
                                        <p:tgtEl>
                                          <p:spTgt spid="52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26"/>
                                        </p:tgtEl>
                                        <p:attrNameLst>
                                          <p:attrName>style.visibility</p:attrName>
                                        </p:attrNameLst>
                                      </p:cBhvr>
                                      <p:to>
                                        <p:strVal val="visible"/>
                                      </p:to>
                                    </p:set>
                                    <p:animEffect transition="in" filter="fade">
                                      <p:cBhvr>
                                        <p:cTn id="15" dur="500"/>
                                        <p:tgtEl>
                                          <p:spTgt spid="52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27"/>
                                        </p:tgtEl>
                                        <p:attrNameLst>
                                          <p:attrName>style.visibility</p:attrName>
                                        </p:attrNameLst>
                                      </p:cBhvr>
                                      <p:to>
                                        <p:strVal val="visible"/>
                                      </p:to>
                                    </p:set>
                                    <p:animEffect transition="in" filter="fade">
                                      <p:cBhvr>
                                        <p:cTn id="19" dur="500"/>
                                        <p:tgtEl>
                                          <p:spTgt spid="527"/>
                                        </p:tgtEl>
                                      </p:cBhvr>
                                    </p:animEffect>
                                  </p:childTnLst>
                                </p:cTn>
                              </p:par>
                            </p:childTnLst>
                          </p:cTn>
                        </p:par>
                        <p:par>
                          <p:cTn id="20" fill="hold">
                            <p:stCondLst>
                              <p:cond delay="2000"/>
                            </p:stCondLst>
                            <p:childTnLst>
                              <p:par>
                                <p:cTn id="21" presetID="10" presetClass="entr" presetSubtype="0" fill="hold" nodeType="afterEffect">
                                  <p:stCondLst>
                                    <p:cond delay="500"/>
                                  </p:stCondLst>
                                  <p:childTnLst>
                                    <p:set>
                                      <p:cBhvr>
                                        <p:cTn id="22" dur="1" fill="hold">
                                          <p:stCondLst>
                                            <p:cond delay="0"/>
                                          </p:stCondLst>
                                        </p:cTn>
                                        <p:tgtEl>
                                          <p:spTgt spid="525">
                                            <p:txEl>
                                              <p:pRg st="0" end="0"/>
                                            </p:txEl>
                                          </p:spTgt>
                                        </p:tgtEl>
                                        <p:attrNameLst>
                                          <p:attrName>style.visibility</p:attrName>
                                        </p:attrNameLst>
                                      </p:cBhvr>
                                      <p:to>
                                        <p:strVal val="visible"/>
                                      </p:to>
                                    </p:set>
                                    <p:animEffect transition="in" filter="fade">
                                      <p:cBhvr>
                                        <p:cTn id="23" dur="500"/>
                                        <p:tgtEl>
                                          <p:spTgt spid="525">
                                            <p:txEl>
                                              <p:pRg st="0" end="0"/>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28"/>
                                        </p:tgtEl>
                                        <p:attrNameLst>
                                          <p:attrName>style.visibility</p:attrName>
                                        </p:attrNameLst>
                                      </p:cBhvr>
                                      <p:to>
                                        <p:strVal val="visible"/>
                                      </p:to>
                                    </p:set>
                                    <p:animEffect transition="in" filter="fade">
                                      <p:cBhvr>
                                        <p:cTn id="27" dur="500"/>
                                        <p:tgtEl>
                                          <p:spTgt spid="52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29"/>
                                        </p:tgtEl>
                                        <p:attrNameLst>
                                          <p:attrName>style.visibility</p:attrName>
                                        </p:attrNameLst>
                                      </p:cBhvr>
                                      <p:to>
                                        <p:strVal val="visible"/>
                                      </p:to>
                                    </p:set>
                                    <p:animEffect transition="in" filter="fade">
                                      <p:cBhvr>
                                        <p:cTn id="31" dur="500"/>
                                        <p:tgtEl>
                                          <p:spTgt spid="52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30"/>
                                        </p:tgtEl>
                                        <p:attrNameLst>
                                          <p:attrName>style.visibility</p:attrName>
                                        </p:attrNameLst>
                                      </p:cBhvr>
                                      <p:to>
                                        <p:strVal val="visible"/>
                                      </p:to>
                                    </p:set>
                                    <p:animEffect transition="in" filter="fade">
                                      <p:cBhvr>
                                        <p:cTn id="35" dur="500"/>
                                        <p:tgtEl>
                                          <p:spTgt spid="53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32"/>
                                        </p:tgtEl>
                                        <p:attrNameLst>
                                          <p:attrName>style.visibility</p:attrName>
                                        </p:attrNameLst>
                                      </p:cBhvr>
                                      <p:to>
                                        <p:strVal val="visible"/>
                                      </p:to>
                                    </p:set>
                                    <p:animEffect transition="in" filter="fade">
                                      <p:cBhvr>
                                        <p:cTn id="39" dur="500"/>
                                        <p:tgtEl>
                                          <p:spTgt spid="53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33"/>
                                        </p:tgtEl>
                                        <p:attrNameLst>
                                          <p:attrName>style.visibility</p:attrName>
                                        </p:attrNameLst>
                                      </p:cBhvr>
                                      <p:to>
                                        <p:strVal val="visible"/>
                                      </p:to>
                                    </p:set>
                                    <p:animEffect transition="in" filter="fade">
                                      <p:cBhvr>
                                        <p:cTn id="43" dur="500"/>
                                        <p:tgtEl>
                                          <p:spTgt spid="533"/>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34"/>
                                        </p:tgtEl>
                                        <p:attrNameLst>
                                          <p:attrName>style.visibility</p:attrName>
                                        </p:attrNameLst>
                                      </p:cBhvr>
                                      <p:to>
                                        <p:strVal val="visible"/>
                                      </p:to>
                                    </p:set>
                                    <p:animEffect transition="in" filter="fade">
                                      <p:cBhvr>
                                        <p:cTn id="47" dur="500"/>
                                        <p:tgtEl>
                                          <p:spTgt spid="534"/>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35"/>
                                        </p:tgtEl>
                                        <p:attrNameLst>
                                          <p:attrName>style.visibility</p:attrName>
                                        </p:attrNameLst>
                                      </p:cBhvr>
                                      <p:to>
                                        <p:strVal val="visible"/>
                                      </p:to>
                                    </p:set>
                                    <p:animEffect transition="in" filter="fade">
                                      <p:cBhvr>
                                        <p:cTn id="51" dur="500"/>
                                        <p:tgtEl>
                                          <p:spTgt spid="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37"/>
          <p:cNvSpPr txBox="1">
            <a:spLocks noGrp="1"/>
          </p:cNvSpPr>
          <p:nvPr>
            <p:ph type="title"/>
          </p:nvPr>
        </p:nvSpPr>
        <p:spPr>
          <a:xfrm>
            <a:off x="756001" y="755999"/>
            <a:ext cx="11051454" cy="1116000"/>
          </a:xfrm>
          <a:prstGeom prst="rect">
            <a:avLst/>
          </a:prstGeom>
          <a:noFill/>
          <a:ln>
            <a:noFill/>
          </a:ln>
        </p:spPr>
        <p:txBody>
          <a:bodyPr spcFirstLastPara="1" wrap="square" lIns="0" tIns="0" rIns="0" bIns="0" anchor="t" anchorCtr="0">
            <a:noAutofit/>
          </a:bodyPr>
          <a:lstStyle/>
          <a:p>
            <a:pPr marL="0" lvl="0" indent="0" algn="l" rtl="0">
              <a:lnSpc>
                <a:spcPct val="106666"/>
              </a:lnSpc>
              <a:spcBef>
                <a:spcPts val="0"/>
              </a:spcBef>
              <a:spcAft>
                <a:spcPts val="0"/>
              </a:spcAft>
              <a:buClr>
                <a:schemeClr val="dk1"/>
              </a:buClr>
              <a:buSzPts val="4500"/>
              <a:buFont typeface="Arial Narrow"/>
              <a:buNone/>
            </a:pPr>
            <a:r>
              <a:rPr lang="en-US"/>
              <a:t>SCHOLARSHIPS</a:t>
            </a:r>
            <a:br>
              <a:rPr lang="en-US"/>
            </a:br>
            <a:endParaRPr/>
          </a:p>
        </p:txBody>
      </p:sp>
      <p:pic>
        <p:nvPicPr>
          <p:cNvPr id="544" name="Google Shape;544;p37"/>
          <p:cNvPicPr preferRelativeResize="0"/>
          <p:nvPr/>
        </p:nvPicPr>
        <p:blipFill rotWithShape="1">
          <a:blip r:embed="rId3">
            <a:alphaModFix/>
          </a:blip>
          <a:srcRect/>
          <a:stretch/>
        </p:blipFill>
        <p:spPr>
          <a:xfrm>
            <a:off x="756001" y="1651001"/>
            <a:ext cx="6914227" cy="3594100"/>
          </a:xfrm>
          <a:prstGeom prst="rect">
            <a:avLst/>
          </a:prstGeom>
          <a:noFill/>
          <a:ln>
            <a:noFill/>
          </a:ln>
        </p:spPr>
      </p:pic>
      <p:sp>
        <p:nvSpPr>
          <p:cNvPr id="545" name="Google Shape;545;p37"/>
          <p:cNvSpPr/>
          <p:nvPr/>
        </p:nvSpPr>
        <p:spPr>
          <a:xfrm>
            <a:off x="8001000" y="1651001"/>
            <a:ext cx="3911600" cy="1358900"/>
          </a:xfrm>
          <a:prstGeom prst="rect">
            <a:avLst/>
          </a:prstGeom>
          <a:solidFill>
            <a:srgbClr val="00665B"/>
          </a:solidFill>
          <a:ln w="12700" cap="flat" cmpd="sng">
            <a:solidFill>
              <a:srgbClr val="0012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Arial Narrow"/>
                <a:ea typeface="Arial Narrow"/>
                <a:cs typeface="Arial Narrow"/>
                <a:sym typeface="Arial Narrow"/>
              </a:rPr>
              <a:t>EXCELLENCE SCHOLARSHIP PROGRAMME</a:t>
            </a:r>
            <a:endParaRPr/>
          </a:p>
          <a:p>
            <a:pPr marL="0" marR="0" lvl="0" indent="0" algn="ctr" rtl="0">
              <a:spcBef>
                <a:spcPts val="0"/>
              </a:spcBef>
              <a:spcAft>
                <a:spcPts val="0"/>
              </a:spcAft>
              <a:buNone/>
            </a:pPr>
            <a:r>
              <a:rPr lang="en-US" sz="2000">
                <a:solidFill>
                  <a:schemeClr val="lt1"/>
                </a:solidFill>
                <a:latin typeface="Arial Narrow"/>
                <a:ea typeface="Arial Narrow"/>
                <a:cs typeface="Arial Narrow"/>
                <a:sym typeface="Arial Narrow"/>
              </a:rPr>
              <a:t>Amount: 85% approx.</a:t>
            </a:r>
            <a:endParaRPr/>
          </a:p>
          <a:p>
            <a:pPr marL="0" marR="0" lvl="0" indent="0" algn="ctr" rtl="0">
              <a:spcBef>
                <a:spcPts val="0"/>
              </a:spcBef>
              <a:spcAft>
                <a:spcPts val="0"/>
              </a:spcAft>
              <a:buNone/>
            </a:pPr>
            <a:r>
              <a:rPr lang="en-US" sz="2000">
                <a:solidFill>
                  <a:schemeClr val="lt1"/>
                </a:solidFill>
                <a:latin typeface="Arial Narrow"/>
                <a:ea typeface="Arial Narrow"/>
                <a:cs typeface="Arial Narrow"/>
                <a:sym typeface="Arial Narrow"/>
              </a:rPr>
              <a:t>Deadline: 16 Feb</a:t>
            </a:r>
            <a:endParaRPr sz="2000">
              <a:solidFill>
                <a:schemeClr val="lt1"/>
              </a:solidFill>
              <a:latin typeface="Arial Narrow"/>
              <a:ea typeface="Arial Narrow"/>
              <a:cs typeface="Arial Narrow"/>
              <a:sym typeface="Arial Narrow"/>
            </a:endParaRPr>
          </a:p>
        </p:txBody>
      </p:sp>
      <p:sp>
        <p:nvSpPr>
          <p:cNvPr id="546" name="Google Shape;546;p37"/>
          <p:cNvSpPr/>
          <p:nvPr/>
        </p:nvSpPr>
        <p:spPr>
          <a:xfrm>
            <a:off x="8001000" y="4033503"/>
            <a:ext cx="3911600" cy="1211598"/>
          </a:xfrm>
          <a:prstGeom prst="rect">
            <a:avLst/>
          </a:prstGeom>
          <a:solidFill>
            <a:srgbClr val="00665B"/>
          </a:solidFill>
          <a:ln w="12700" cap="flat" cmpd="sng">
            <a:solidFill>
              <a:srgbClr val="0012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dirty="0">
                <a:solidFill>
                  <a:schemeClr val="lt1"/>
                </a:solidFill>
                <a:latin typeface="Arial Narrow"/>
                <a:ea typeface="Arial Narrow"/>
                <a:cs typeface="Arial Narrow"/>
                <a:sym typeface="Arial Narrow"/>
              </a:rPr>
              <a:t>NL SCHOLARSHIP </a:t>
            </a:r>
            <a:br>
              <a:rPr lang="en-US" sz="2000" b="0" i="0" dirty="0">
                <a:solidFill>
                  <a:schemeClr val="lt1"/>
                </a:solidFill>
                <a:latin typeface="Arial Narrow"/>
                <a:ea typeface="Arial Narrow"/>
                <a:cs typeface="Arial Narrow"/>
                <a:sym typeface="Arial Narrow"/>
              </a:rPr>
            </a:br>
            <a:r>
              <a:rPr lang="en-US" sz="2000" b="0" i="0" dirty="0">
                <a:solidFill>
                  <a:schemeClr val="lt1"/>
                </a:solidFill>
                <a:latin typeface="Arial Narrow"/>
                <a:ea typeface="Arial Narrow"/>
                <a:cs typeface="Arial Narrow"/>
                <a:sym typeface="Arial Narrow"/>
              </a:rPr>
              <a:t>Amount: €5,000 </a:t>
            </a:r>
            <a:br>
              <a:rPr lang="en-US" sz="2000" b="0" i="0" dirty="0">
                <a:solidFill>
                  <a:schemeClr val="lt1"/>
                </a:solidFill>
                <a:latin typeface="Arial Narrow"/>
                <a:ea typeface="Arial Narrow"/>
                <a:cs typeface="Arial Narrow"/>
                <a:sym typeface="Arial Narrow"/>
              </a:rPr>
            </a:br>
            <a:r>
              <a:rPr lang="en-US" sz="2000" b="0" i="0" dirty="0">
                <a:solidFill>
                  <a:schemeClr val="lt1"/>
                </a:solidFill>
                <a:latin typeface="Arial Narrow"/>
                <a:ea typeface="Arial Narrow"/>
                <a:cs typeface="Arial Narrow"/>
                <a:sym typeface="Arial Narrow"/>
              </a:rPr>
              <a:t>Deadline: 1 May</a:t>
            </a:r>
            <a:r>
              <a:rPr lang="en-US" sz="2000" dirty="0">
                <a:solidFill>
                  <a:schemeClr val="lt1"/>
                </a:solidFill>
                <a:latin typeface="Arial Narrow"/>
                <a:ea typeface="Arial Narrow"/>
                <a:cs typeface="Arial Narrow"/>
                <a:sym typeface="Arial Narrow"/>
              </a:rPr>
              <a:t> </a:t>
            </a:r>
            <a:endParaRPr sz="2000" dirty="0">
              <a:solidFill>
                <a:schemeClr val="lt1"/>
              </a:solidFill>
              <a:latin typeface="Arial Narrow"/>
              <a:ea typeface="Arial Narrow"/>
              <a:cs typeface="Arial Narrow"/>
              <a:sym typeface="Arial Narrow"/>
            </a:endParaRPr>
          </a:p>
        </p:txBody>
      </p:sp>
      <p:sp>
        <p:nvSpPr>
          <p:cNvPr id="547" name="Google Shape;547;p37"/>
          <p:cNvSpPr txBox="1"/>
          <p:nvPr/>
        </p:nvSpPr>
        <p:spPr>
          <a:xfrm>
            <a:off x="756000" y="5778835"/>
            <a:ext cx="7029099" cy="369332"/>
          </a:xfrm>
          <a:prstGeom prst="rect">
            <a:avLst/>
          </a:prstGeom>
          <a:noFill/>
          <a:ln w="9525" cap="flat" cmpd="sng">
            <a:solidFill>
              <a:srgbClr val="00665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Narrow"/>
                <a:ea typeface="Arial Narrow"/>
                <a:cs typeface="Arial Narrow"/>
                <a:sym typeface="Arial Narrow"/>
              </a:rPr>
              <a:t>https://www.itc.nl/education/study-costs/scholarships/scholarship-finder/</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38"/>
          <p:cNvSpPr txBox="1">
            <a:spLocks noGrp="1"/>
          </p:cNvSpPr>
          <p:nvPr>
            <p:ph type="title"/>
          </p:nvPr>
        </p:nvSpPr>
        <p:spPr>
          <a:xfrm>
            <a:off x="839788" y="365125"/>
            <a:ext cx="10515600" cy="1325563"/>
          </a:xfrm>
          <a:prstGeom prst="rect">
            <a:avLst/>
          </a:prstGeom>
          <a:noFill/>
          <a:ln>
            <a:noFill/>
          </a:ln>
        </p:spPr>
        <p:txBody>
          <a:bodyPr spcFirstLastPara="1" wrap="square" lIns="0" tIns="0" rIns="0" bIns="0" anchor="t" anchorCtr="0">
            <a:noAutofit/>
          </a:bodyPr>
          <a:lstStyle/>
          <a:p>
            <a:pPr marL="0" lvl="0" indent="0" algn="l" rtl="0">
              <a:lnSpc>
                <a:spcPct val="106666"/>
              </a:lnSpc>
              <a:spcBef>
                <a:spcPts val="0"/>
              </a:spcBef>
              <a:spcAft>
                <a:spcPts val="0"/>
              </a:spcAft>
              <a:buClr>
                <a:schemeClr val="dk1"/>
              </a:buClr>
              <a:buSzPts val="4500"/>
              <a:buFont typeface="Arial Narrow"/>
              <a:buNone/>
            </a:pPr>
            <a:r>
              <a:rPr lang="en-US"/>
              <a:t>APPLICATION PROCESS AND </a:t>
            </a:r>
            <a:r>
              <a:rPr lang="en-US">
                <a:solidFill>
                  <a:srgbClr val="00665B"/>
                </a:solidFill>
              </a:rPr>
              <a:t>DEADLINES</a:t>
            </a:r>
            <a:endParaRPr>
              <a:solidFill>
                <a:srgbClr val="00665B"/>
              </a:solidFill>
            </a:endParaRPr>
          </a:p>
        </p:txBody>
      </p:sp>
      <p:sp>
        <p:nvSpPr>
          <p:cNvPr id="553" name="Google Shape;553;p38"/>
          <p:cNvSpPr txBox="1">
            <a:spLocks noGrp="1"/>
          </p:cNvSpPr>
          <p:nvPr>
            <p:ph type="body" idx="1"/>
          </p:nvPr>
        </p:nvSpPr>
        <p:spPr>
          <a:xfrm>
            <a:off x="335280" y="5911533"/>
            <a:ext cx="11551919" cy="823912"/>
          </a:xfrm>
          <a:prstGeom prst="rect">
            <a:avLst/>
          </a:prstGeom>
          <a:noFill/>
          <a:ln>
            <a:noFill/>
          </a:ln>
        </p:spPr>
        <p:txBody>
          <a:bodyPr spcFirstLastPara="1" wrap="square" lIns="0" tIns="0" rIns="0" bIns="0" anchor="b" anchorCtr="0">
            <a:noAutofit/>
          </a:bodyPr>
          <a:lstStyle/>
          <a:p>
            <a:pPr marL="0" lvl="0" indent="0" algn="l" rtl="0">
              <a:lnSpc>
                <a:spcPct val="200000"/>
              </a:lnSpc>
              <a:spcBef>
                <a:spcPts val="0"/>
              </a:spcBef>
              <a:spcAft>
                <a:spcPts val="0"/>
              </a:spcAft>
              <a:buClr>
                <a:schemeClr val="dk1"/>
              </a:buClr>
              <a:buSzPts val="1000"/>
              <a:buNone/>
            </a:pPr>
            <a:r>
              <a:rPr lang="en-US" sz="1000"/>
              <a:t>VISIT: HTTPS://WWW.UTWENTE.NL/EN/EDUCATION/MASTER/HOW-TO-APPLY/(INTER)NATIONAL-DEGREE/#STEP-BY-STEP-PLAN</a:t>
            </a:r>
            <a:endParaRPr/>
          </a:p>
        </p:txBody>
      </p:sp>
      <p:pic>
        <p:nvPicPr>
          <p:cNvPr id="554" name="Google Shape;554;p38"/>
          <p:cNvPicPr preferRelativeResize="0"/>
          <p:nvPr/>
        </p:nvPicPr>
        <p:blipFill rotWithShape="1">
          <a:blip r:embed="rId3">
            <a:alphaModFix/>
          </a:blip>
          <a:srcRect/>
          <a:stretch/>
        </p:blipFill>
        <p:spPr>
          <a:xfrm>
            <a:off x="152836" y="1289530"/>
            <a:ext cx="7269965" cy="4622004"/>
          </a:xfrm>
          <a:prstGeom prst="rect">
            <a:avLst/>
          </a:prstGeom>
          <a:noFill/>
          <a:ln>
            <a:noFill/>
          </a:ln>
        </p:spPr>
      </p:pic>
      <p:graphicFrame>
        <p:nvGraphicFramePr>
          <p:cNvPr id="555" name="Google Shape;555;p38"/>
          <p:cNvGraphicFramePr/>
          <p:nvPr/>
        </p:nvGraphicFramePr>
        <p:xfrm>
          <a:off x="6352615" y="1701574"/>
          <a:ext cx="5741400" cy="4079350"/>
        </p:xfrm>
        <a:graphic>
          <a:graphicData uri="http://schemas.openxmlformats.org/drawingml/2006/table">
            <a:tbl>
              <a:tblPr firstRow="1" bandRow="1">
                <a:noFill/>
                <a:tableStyleId>{20EE670B-7DF9-4F4D-970D-B99903B6C9CD}</a:tableStyleId>
              </a:tblPr>
              <a:tblGrid>
                <a:gridCol w="3648300">
                  <a:extLst>
                    <a:ext uri="{9D8B030D-6E8A-4147-A177-3AD203B41FA5}">
                      <a16:colId xmlns:a16="http://schemas.microsoft.com/office/drawing/2014/main" val="20000"/>
                    </a:ext>
                  </a:extLst>
                </a:gridCol>
                <a:gridCol w="209310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1200" b="1" u="none" strike="noStrike" cap="none">
                          <a:solidFill>
                            <a:srgbClr val="00665B"/>
                          </a:solidFill>
                          <a:latin typeface="Arial"/>
                          <a:ea typeface="Arial"/>
                          <a:cs typeface="Arial"/>
                          <a:sym typeface="Arial"/>
                        </a:rPr>
                        <a:t>Journey Step</a:t>
                      </a:r>
                      <a:endParaRPr sz="1200" b="1" u="none" strike="noStrike" cap="none">
                        <a:solidFill>
                          <a:srgbClr val="00665B"/>
                        </a:solidFill>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spcBef>
                          <a:spcPts val="0"/>
                        </a:spcBef>
                        <a:spcAft>
                          <a:spcPts val="0"/>
                        </a:spcAft>
                        <a:buNone/>
                      </a:pPr>
                      <a:r>
                        <a:rPr lang="en-US" sz="1200" b="1" u="none" strike="noStrike" cap="none">
                          <a:solidFill>
                            <a:srgbClr val="00665B"/>
                          </a:solidFill>
                          <a:latin typeface="Arial"/>
                          <a:ea typeface="Arial"/>
                          <a:cs typeface="Arial"/>
                          <a:sym typeface="Arial"/>
                        </a:rPr>
                        <a:t>Deadline</a:t>
                      </a:r>
                      <a:endParaRPr sz="1200" b="1" u="none" strike="noStrike" cap="none">
                        <a:solidFill>
                          <a:srgbClr val="00665B"/>
                        </a:solidFill>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200" b="0" u="none" strike="noStrike" cap="none">
                          <a:solidFill>
                            <a:schemeClr val="dk1"/>
                          </a:solidFill>
                          <a:latin typeface="Arial"/>
                          <a:ea typeface="Arial"/>
                          <a:cs typeface="Arial"/>
                          <a:sym typeface="Arial"/>
                        </a:rPr>
                        <a:t>Start application process</a:t>
                      </a:r>
                      <a:endParaRPr sz="1200" b="0" u="none" strike="noStrike" cap="none">
                        <a:solidFill>
                          <a:schemeClr val="dk1"/>
                        </a:solidFill>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b="0" u="none" strike="noStrike" cap="none">
                          <a:solidFill>
                            <a:schemeClr val="dk1"/>
                          </a:solidFill>
                          <a:latin typeface="Arial"/>
                          <a:ea typeface="Arial"/>
                          <a:cs typeface="Arial"/>
                          <a:sym typeface="Arial"/>
                        </a:rPr>
                        <a:t>October 1</a:t>
                      </a:r>
                      <a:endParaRPr sz="1200" b="0" u="none" strike="noStrike" cap="none">
                        <a:solidFill>
                          <a:schemeClr val="dk1"/>
                        </a:solidFill>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200" b="0" u="none" strike="noStrike" cap="none">
                          <a:solidFill>
                            <a:schemeClr val="dk1"/>
                          </a:solidFill>
                          <a:latin typeface="Arial"/>
                          <a:ea typeface="Arial"/>
                          <a:cs typeface="Arial"/>
                          <a:sym typeface="Arial"/>
                        </a:rPr>
                        <a:t>Confirmation of acceptance</a:t>
                      </a:r>
                      <a:endParaRPr sz="1200" b="0" u="none" strike="noStrike" cap="none">
                        <a:solidFill>
                          <a:schemeClr val="dk1"/>
                        </a:solidFill>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u="none" strike="noStrike" cap="none">
                          <a:solidFill>
                            <a:schemeClr val="dk1"/>
                          </a:solidFill>
                          <a:latin typeface="Arial"/>
                          <a:ea typeface="Arial"/>
                          <a:cs typeface="Arial"/>
                          <a:sym typeface="Arial"/>
                        </a:rPr>
                        <a:t>December 1</a:t>
                      </a:r>
                      <a:endParaRPr sz="1200" b="0" u="none" strike="noStrike" cap="none">
                        <a:solidFill>
                          <a:schemeClr val="dk1"/>
                        </a:solidFill>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200" b="0" u="none" strike="noStrike" cap="none">
                          <a:solidFill>
                            <a:schemeClr val="dk1"/>
                          </a:solidFill>
                          <a:latin typeface="Arial"/>
                          <a:ea typeface="Arial"/>
                          <a:cs typeface="Arial"/>
                          <a:sym typeface="Arial"/>
                        </a:rPr>
                        <a:t>Tuition Fees Waivers (Early birds)</a:t>
                      </a:r>
                      <a:endParaRPr sz="1200" b="0" u="none" strike="noStrike" cap="none">
                        <a:solidFill>
                          <a:schemeClr val="dk1"/>
                        </a:solidFill>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b="0" u="none" strike="noStrike" cap="none">
                          <a:solidFill>
                            <a:schemeClr val="dk1"/>
                          </a:solidFill>
                          <a:latin typeface="Arial"/>
                          <a:ea typeface="Arial"/>
                          <a:cs typeface="Arial"/>
                          <a:sym typeface="Arial"/>
                        </a:rPr>
                        <a:t>January 26</a:t>
                      </a:r>
                      <a:endParaRPr sz="1200" b="0" u="none" strike="noStrike" cap="none">
                        <a:solidFill>
                          <a:schemeClr val="dk1"/>
                        </a:solidFill>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200" b="0" u="none" strike="noStrike" cap="none">
                          <a:solidFill>
                            <a:schemeClr val="dk1"/>
                          </a:solidFill>
                          <a:latin typeface="Arial"/>
                          <a:ea typeface="Arial"/>
                          <a:cs typeface="Arial"/>
                          <a:sym typeface="Arial"/>
                        </a:rPr>
                        <a:t>ITC Excellence Scholarship Programme</a:t>
                      </a:r>
                      <a:endParaRPr sz="1200" b="0" u="none" strike="noStrike" cap="none">
                        <a:solidFill>
                          <a:schemeClr val="dk1"/>
                        </a:solidFill>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u="none" strike="noStrike" cap="none">
                          <a:solidFill>
                            <a:schemeClr val="dk1"/>
                          </a:solidFill>
                          <a:latin typeface="Arial"/>
                          <a:ea typeface="Arial"/>
                          <a:cs typeface="Arial"/>
                          <a:sym typeface="Arial"/>
                        </a:rPr>
                        <a:t>February 16</a:t>
                      </a:r>
                      <a:endParaRPr sz="1200" b="0" u="none" strike="noStrike" cap="none">
                        <a:solidFill>
                          <a:schemeClr val="dk1"/>
                        </a:solidFill>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200" b="0" u="none" strike="noStrike" cap="none">
                          <a:solidFill>
                            <a:schemeClr val="dk1"/>
                          </a:solidFill>
                          <a:latin typeface="Arial"/>
                          <a:ea typeface="Arial"/>
                          <a:cs typeface="Arial"/>
                          <a:sym typeface="Arial"/>
                        </a:rPr>
                        <a:t>Tuition Fees Waivers (Early birds) </a:t>
                      </a:r>
                      <a:r>
                        <a:rPr lang="en-US" sz="1200" b="0" u="sng" strike="noStrike" cap="none">
                          <a:solidFill>
                            <a:schemeClr val="dk1"/>
                          </a:solidFill>
                          <a:latin typeface="Arial"/>
                          <a:ea typeface="Arial"/>
                          <a:cs typeface="Arial"/>
                          <a:sym typeface="Arial"/>
                        </a:rPr>
                        <a:t>Payment</a:t>
                      </a:r>
                      <a:endParaRPr sz="1200" b="0" u="sng" strike="noStrike" cap="none">
                        <a:solidFill>
                          <a:schemeClr val="dk1"/>
                        </a:solidFill>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b="0" u="none" strike="noStrike" cap="none">
                          <a:solidFill>
                            <a:schemeClr val="dk1"/>
                          </a:solidFill>
                          <a:latin typeface="Arial"/>
                          <a:ea typeface="Arial"/>
                          <a:cs typeface="Arial"/>
                          <a:sym typeface="Arial"/>
                        </a:rPr>
                        <a:t>February 16</a:t>
                      </a:r>
                      <a:endParaRPr sz="1200" b="0" u="none" strike="noStrike" cap="none">
                        <a:solidFill>
                          <a:schemeClr val="dk1"/>
                        </a:solidFill>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solidFill>
                      <a:srgbClr val="F2F2F2"/>
                    </a:solidFill>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chemeClr val="dk1"/>
                        </a:buClr>
                        <a:buSzPts val="1200"/>
                        <a:buFont typeface="Arial"/>
                        <a:buNone/>
                      </a:pPr>
                      <a:r>
                        <a:rPr lang="en-US" sz="1200" b="0" u="none" strike="noStrike" cap="none">
                          <a:solidFill>
                            <a:schemeClr val="dk1"/>
                          </a:solidFill>
                          <a:latin typeface="Arial"/>
                          <a:ea typeface="Arial"/>
                          <a:cs typeface="Arial"/>
                          <a:sym typeface="Arial"/>
                        </a:rPr>
                        <a:t>ITC Excellence Scholarship Programme </a:t>
                      </a:r>
                      <a:r>
                        <a:rPr lang="en-US" sz="1200" b="0" u="sng" strike="noStrike" cap="none">
                          <a:solidFill>
                            <a:schemeClr val="dk1"/>
                          </a:solidFill>
                          <a:latin typeface="Arial"/>
                          <a:ea typeface="Arial"/>
                          <a:cs typeface="Arial"/>
                          <a:sym typeface="Arial"/>
                        </a:rPr>
                        <a:t>Payment</a:t>
                      </a:r>
                      <a:endParaRPr sz="1200" b="0" u="sng" strike="noStrike" cap="none">
                        <a:solidFill>
                          <a:schemeClr val="dk1"/>
                        </a:solidFill>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US" sz="1200" b="0" u="none" strike="noStrike" cap="none">
                          <a:solidFill>
                            <a:schemeClr val="dk1"/>
                          </a:solidFill>
                          <a:latin typeface="Arial"/>
                          <a:ea typeface="Arial"/>
                          <a:cs typeface="Arial"/>
                          <a:sym typeface="Arial"/>
                        </a:rPr>
                        <a:t>May 1</a:t>
                      </a:r>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chemeClr val="dk1"/>
                        </a:buClr>
                        <a:buSzPts val="1200"/>
                        <a:buFont typeface="Arial"/>
                        <a:buNone/>
                      </a:pPr>
                      <a:r>
                        <a:rPr lang="en-US" sz="1200" b="0" u="sng" strike="noStrike" cap="none">
                          <a:solidFill>
                            <a:schemeClr val="dk1"/>
                          </a:solidFill>
                          <a:latin typeface="Arial"/>
                          <a:ea typeface="Arial"/>
                          <a:cs typeface="Arial"/>
                          <a:sym typeface="Arial"/>
                        </a:rPr>
                        <a:t>Completed application with all documents up</a:t>
                      </a:r>
                      <a:endParaRPr sz="1200" b="0" u="sng" strike="noStrike" cap="none">
                        <a:solidFill>
                          <a:schemeClr val="dk1"/>
                        </a:solidFill>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US" sz="1200" b="0" u="none" strike="noStrike" cap="none">
                          <a:solidFill>
                            <a:schemeClr val="dk1"/>
                          </a:solidFill>
                          <a:latin typeface="Arial"/>
                          <a:ea typeface="Arial"/>
                          <a:cs typeface="Arial"/>
                          <a:sym typeface="Arial"/>
                        </a:rPr>
                        <a:t>15 July MGEO / 1 July MSE</a:t>
                      </a:r>
                      <a:endParaRPr sz="1200" b="0" u="none" strike="noStrike" cap="none">
                        <a:solidFill>
                          <a:schemeClr val="dk1"/>
                        </a:solidFill>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solidFill>
                      <a:srgbClr val="F2F2F2"/>
                    </a:solidFill>
                  </a:tcPr>
                </a:tc>
                <a:extLst>
                  <a:ext uri="{0D108BD9-81ED-4DB2-BD59-A6C34878D82A}">
                    <a16:rowId xmlns:a16="http://schemas.microsoft.com/office/drawing/2014/main" val="10007"/>
                  </a:ext>
                </a:extLst>
              </a:tr>
              <a:tr h="370850">
                <a:tc>
                  <a:txBody>
                    <a:bodyPr/>
                    <a:lstStyle/>
                    <a:p>
                      <a:pPr marL="0" marR="0" lvl="0" indent="0" algn="l" rtl="0">
                        <a:spcBef>
                          <a:spcPts val="0"/>
                        </a:spcBef>
                        <a:spcAft>
                          <a:spcPts val="0"/>
                        </a:spcAft>
                        <a:buNone/>
                      </a:pPr>
                      <a:r>
                        <a:rPr lang="en-US" sz="1200" b="0" u="none" strike="noStrike" cap="none">
                          <a:solidFill>
                            <a:schemeClr val="dk1"/>
                          </a:solidFill>
                          <a:latin typeface="Arial"/>
                          <a:ea typeface="Arial"/>
                          <a:cs typeface="Arial"/>
                          <a:sym typeface="Arial"/>
                        </a:rPr>
                        <a:t>Visa application </a:t>
                      </a:r>
                      <a:r>
                        <a:rPr lang="en-US" sz="1200" b="0" u="none" strike="noStrike" cap="none">
                          <a:solidFill>
                            <a:srgbClr val="00665B"/>
                          </a:solidFill>
                          <a:latin typeface="Arial"/>
                          <a:ea typeface="Arial"/>
                          <a:cs typeface="Arial"/>
                          <a:sym typeface="Arial"/>
                        </a:rPr>
                        <a:t>( ~3 months before classes start) </a:t>
                      </a:r>
                      <a:endParaRPr sz="1200" b="0" u="none" strike="noStrike" cap="none">
                        <a:solidFill>
                          <a:srgbClr val="00665B"/>
                        </a:solidFill>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b="0" u="none" strike="noStrike" cap="none">
                          <a:solidFill>
                            <a:schemeClr val="dk1"/>
                          </a:solidFill>
                          <a:latin typeface="Arial"/>
                          <a:ea typeface="Arial"/>
                          <a:cs typeface="Arial"/>
                          <a:sym typeface="Arial"/>
                        </a:rPr>
                        <a:t>May / June</a:t>
                      </a:r>
                      <a:endParaRPr sz="1200" b="0" u="none" strike="noStrike" cap="none">
                        <a:solidFill>
                          <a:schemeClr val="dk1"/>
                        </a:solidFill>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70850">
                <a:tc>
                  <a:txBody>
                    <a:bodyPr/>
                    <a:lstStyle/>
                    <a:p>
                      <a:pPr marL="0" marR="0" lvl="0" indent="0" algn="l" rtl="0">
                        <a:spcBef>
                          <a:spcPts val="0"/>
                        </a:spcBef>
                        <a:spcAft>
                          <a:spcPts val="0"/>
                        </a:spcAft>
                        <a:buNone/>
                      </a:pPr>
                      <a:r>
                        <a:rPr lang="en-US" sz="1200" b="0" u="none" strike="noStrike" cap="none">
                          <a:solidFill>
                            <a:schemeClr val="dk1"/>
                          </a:solidFill>
                          <a:latin typeface="Arial"/>
                          <a:ea typeface="Arial"/>
                          <a:cs typeface="Arial"/>
                          <a:sym typeface="Arial"/>
                        </a:rPr>
                        <a:t>Book flights</a:t>
                      </a:r>
                      <a:endParaRPr sz="1200" b="0" u="none" strike="noStrike" cap="none">
                        <a:solidFill>
                          <a:schemeClr val="dk1"/>
                        </a:solidFill>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200" b="0" u="none" strike="noStrike" cap="none">
                          <a:solidFill>
                            <a:schemeClr val="dk1"/>
                          </a:solidFill>
                          <a:latin typeface="Arial"/>
                          <a:ea typeface="Arial"/>
                          <a:cs typeface="Arial"/>
                          <a:sym typeface="Arial"/>
                        </a:rPr>
                        <a:t>August</a:t>
                      </a:r>
                      <a:endParaRPr sz="1200" b="0" u="none" strike="noStrike" cap="none">
                        <a:solidFill>
                          <a:schemeClr val="dk1"/>
                        </a:solidFill>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solidFill>
                      <a:srgbClr val="F2F2F2"/>
                    </a:solidFill>
                  </a:tcPr>
                </a:tc>
                <a:extLst>
                  <a:ext uri="{0D108BD9-81ED-4DB2-BD59-A6C34878D82A}">
                    <a16:rowId xmlns:a16="http://schemas.microsoft.com/office/drawing/2014/main" val="10009"/>
                  </a:ext>
                </a:extLst>
              </a:tr>
              <a:tr h="370850">
                <a:tc>
                  <a:txBody>
                    <a:bodyPr/>
                    <a:lstStyle/>
                    <a:p>
                      <a:pPr marL="0" marR="0" lvl="0" indent="0" algn="l" rtl="0">
                        <a:spcBef>
                          <a:spcPts val="0"/>
                        </a:spcBef>
                        <a:spcAft>
                          <a:spcPts val="0"/>
                        </a:spcAft>
                        <a:buNone/>
                      </a:pPr>
                      <a:r>
                        <a:rPr lang="en-US" sz="1200" b="0" u="none" strike="noStrike" cap="none">
                          <a:solidFill>
                            <a:schemeClr val="dk1"/>
                          </a:solidFill>
                          <a:latin typeface="Arial"/>
                          <a:ea typeface="Arial"/>
                          <a:cs typeface="Arial"/>
                          <a:sym typeface="Arial"/>
                        </a:rPr>
                        <a:t>Flight to the Netherlands </a:t>
                      </a:r>
                      <a:endParaRPr sz="1200" b="0" u="none" strike="noStrike" cap="none">
                        <a:solidFill>
                          <a:schemeClr val="dk1"/>
                        </a:solidFill>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b="0" u="none" strike="noStrike" cap="none">
                          <a:solidFill>
                            <a:schemeClr val="dk1"/>
                          </a:solidFill>
                          <a:latin typeface="Arial"/>
                          <a:ea typeface="Arial"/>
                          <a:cs typeface="Arial"/>
                          <a:sym typeface="Arial"/>
                        </a:rPr>
                        <a:t>September </a:t>
                      </a:r>
                      <a:endParaRPr sz="1200" b="0" u="none" strike="noStrike" cap="none">
                        <a:solidFill>
                          <a:schemeClr val="dk1"/>
                        </a:solidFill>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4"/>
          <p:cNvSpPr txBox="1">
            <a:spLocks noGrp="1"/>
          </p:cNvSpPr>
          <p:nvPr>
            <p:ph type="title"/>
          </p:nvPr>
        </p:nvSpPr>
        <p:spPr>
          <a:xfrm>
            <a:off x="756001" y="755999"/>
            <a:ext cx="11051454" cy="1116000"/>
          </a:xfrm>
          <a:prstGeom prst="rect">
            <a:avLst/>
          </a:prstGeom>
          <a:noFill/>
          <a:ln>
            <a:noFill/>
          </a:ln>
        </p:spPr>
        <p:txBody>
          <a:bodyPr spcFirstLastPara="1" wrap="square" lIns="0" tIns="0" rIns="0" bIns="0" anchor="t" anchorCtr="0">
            <a:noAutofit/>
          </a:bodyPr>
          <a:lstStyle/>
          <a:p>
            <a:pPr marL="0" lvl="0" indent="0" algn="l" rtl="0">
              <a:lnSpc>
                <a:spcPct val="106666"/>
              </a:lnSpc>
              <a:spcBef>
                <a:spcPts val="0"/>
              </a:spcBef>
              <a:spcAft>
                <a:spcPts val="0"/>
              </a:spcAft>
              <a:buClr>
                <a:schemeClr val="dk1"/>
              </a:buClr>
              <a:buSzPts val="4500"/>
              <a:buFont typeface="Arial Narrow"/>
              <a:buNone/>
            </a:pPr>
            <a:r>
              <a:rPr lang="en-US"/>
              <a:t>WHAT COMES TO YOUR MIND WHEN YOU HEAR </a:t>
            </a:r>
            <a:r>
              <a:rPr lang="en-US">
                <a:solidFill>
                  <a:schemeClr val="accent2"/>
                </a:solidFill>
              </a:rPr>
              <a:t>THE NETHERLANDS?</a:t>
            </a:r>
            <a:endParaRPr>
              <a:solidFill>
                <a:schemeClr val="accent2"/>
              </a:solidFill>
            </a:endParaRPr>
          </a:p>
        </p:txBody>
      </p:sp>
      <p:pic>
        <p:nvPicPr>
          <p:cNvPr id="162" name="Google Shape;162;p4"/>
          <p:cNvPicPr preferRelativeResize="0"/>
          <p:nvPr/>
        </p:nvPicPr>
        <p:blipFill rotWithShape="1">
          <a:blip r:embed="rId3">
            <a:alphaModFix/>
          </a:blip>
          <a:srcRect/>
          <a:stretch/>
        </p:blipFill>
        <p:spPr>
          <a:xfrm>
            <a:off x="-77120" y="2281493"/>
            <a:ext cx="4565037" cy="6846687"/>
          </a:xfrm>
          <a:prstGeom prst="rect">
            <a:avLst/>
          </a:prstGeom>
          <a:noFill/>
          <a:ln>
            <a:noFill/>
          </a:ln>
        </p:spPr>
      </p:pic>
      <p:pic>
        <p:nvPicPr>
          <p:cNvPr id="163" name="Google Shape;163;p4"/>
          <p:cNvPicPr preferRelativeResize="0"/>
          <p:nvPr/>
        </p:nvPicPr>
        <p:blipFill rotWithShape="1">
          <a:blip r:embed="rId4">
            <a:alphaModFix/>
          </a:blip>
          <a:srcRect/>
          <a:stretch/>
        </p:blipFill>
        <p:spPr>
          <a:xfrm>
            <a:off x="4590787" y="5122876"/>
            <a:ext cx="3083534" cy="1735124"/>
          </a:xfrm>
          <a:prstGeom prst="rect">
            <a:avLst/>
          </a:prstGeom>
          <a:noFill/>
          <a:ln>
            <a:noFill/>
          </a:ln>
        </p:spPr>
      </p:pic>
      <p:pic>
        <p:nvPicPr>
          <p:cNvPr id="164" name="Google Shape;164;p4"/>
          <p:cNvPicPr preferRelativeResize="0"/>
          <p:nvPr/>
        </p:nvPicPr>
        <p:blipFill rotWithShape="1">
          <a:blip r:embed="rId5">
            <a:alphaModFix/>
          </a:blip>
          <a:srcRect/>
          <a:stretch/>
        </p:blipFill>
        <p:spPr>
          <a:xfrm>
            <a:off x="7883490" y="2133005"/>
            <a:ext cx="4308509" cy="6457010"/>
          </a:xfrm>
          <a:prstGeom prst="rect">
            <a:avLst/>
          </a:prstGeom>
          <a:noFill/>
          <a:ln>
            <a:noFill/>
          </a:ln>
        </p:spPr>
      </p:pic>
      <p:pic>
        <p:nvPicPr>
          <p:cNvPr id="165" name="Google Shape;165;p4"/>
          <p:cNvPicPr preferRelativeResize="0"/>
          <p:nvPr/>
        </p:nvPicPr>
        <p:blipFill rotWithShape="1">
          <a:blip r:embed="rId6">
            <a:alphaModFix/>
          </a:blip>
          <a:srcRect/>
          <a:stretch/>
        </p:blipFill>
        <p:spPr>
          <a:xfrm>
            <a:off x="4599442" y="3216257"/>
            <a:ext cx="3066224" cy="176974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39"/>
          <p:cNvSpPr txBox="1"/>
          <p:nvPr/>
        </p:nvSpPr>
        <p:spPr>
          <a:xfrm>
            <a:off x="756000" y="755999"/>
            <a:ext cx="12036744" cy="972000"/>
          </a:xfrm>
          <a:prstGeom prst="rect">
            <a:avLst/>
          </a:prstGeom>
          <a:noFill/>
          <a:ln>
            <a:noFill/>
          </a:ln>
        </p:spPr>
        <p:txBody>
          <a:bodyPr spcFirstLastPara="1" wrap="square" lIns="0" tIns="0" rIns="0" bIns="0" anchor="t" anchorCtr="0">
            <a:noAutofit/>
          </a:bodyPr>
          <a:lstStyle/>
          <a:p>
            <a:pPr marL="0" marR="0" lvl="0" indent="0" algn="l" rtl="0">
              <a:lnSpc>
                <a:spcPct val="108333"/>
              </a:lnSpc>
              <a:spcBef>
                <a:spcPts val="0"/>
              </a:spcBef>
              <a:spcAft>
                <a:spcPts val="0"/>
              </a:spcAft>
              <a:buClr>
                <a:srgbClr val="231F20"/>
              </a:buClr>
              <a:buSzPts val="3600"/>
              <a:buFont typeface="Arial Narrow"/>
              <a:buNone/>
            </a:pPr>
            <a:r>
              <a:rPr lang="en-US" sz="3600" b="1" i="0" u="none" strike="noStrike" cap="none">
                <a:solidFill>
                  <a:srgbClr val="231F20"/>
                </a:solidFill>
                <a:latin typeface="Arial Narrow"/>
                <a:ea typeface="Arial Narrow"/>
                <a:cs typeface="Arial Narrow"/>
                <a:sym typeface="Arial Narrow"/>
              </a:rPr>
              <a:t>ALUMNI</a:t>
            </a:r>
            <a:br>
              <a:rPr lang="en-US" sz="3600" b="1" i="0" u="none" strike="noStrike" cap="none">
                <a:solidFill>
                  <a:srgbClr val="231F20"/>
                </a:solidFill>
                <a:latin typeface="Arial Narrow"/>
                <a:ea typeface="Arial Narrow"/>
                <a:cs typeface="Arial Narrow"/>
                <a:sym typeface="Arial Narrow"/>
              </a:rPr>
            </a:br>
            <a:endParaRPr sz="3600" b="1" i="0" u="none" strike="noStrike" cap="none">
              <a:solidFill>
                <a:srgbClr val="231F20"/>
              </a:solidFill>
              <a:latin typeface="Arial Narrow"/>
              <a:ea typeface="Arial Narrow"/>
              <a:cs typeface="Arial Narrow"/>
              <a:sym typeface="Arial Narrow"/>
            </a:endParaRPr>
          </a:p>
        </p:txBody>
      </p:sp>
      <p:sp>
        <p:nvSpPr>
          <p:cNvPr id="561" name="Google Shape;561;p39"/>
          <p:cNvSpPr txBox="1"/>
          <p:nvPr/>
        </p:nvSpPr>
        <p:spPr>
          <a:xfrm>
            <a:off x="756000" y="2015300"/>
            <a:ext cx="4572000" cy="2952002"/>
          </a:xfrm>
          <a:prstGeom prst="rect">
            <a:avLst/>
          </a:prstGeom>
          <a:noFill/>
          <a:ln>
            <a:noFill/>
          </a:ln>
        </p:spPr>
        <p:txBody>
          <a:bodyPr spcFirstLastPara="1" wrap="square" lIns="91425" tIns="45700" rIns="91425" bIns="45700" anchor="t" anchorCtr="0">
            <a:noAutofit/>
          </a:bodyPr>
          <a:lstStyle/>
          <a:p>
            <a:pPr marL="360000" marR="0" lvl="0" indent="-360000" algn="l" rtl="0">
              <a:lnSpc>
                <a:spcPct val="111111"/>
              </a:lnSpc>
              <a:spcBef>
                <a:spcPts val="0"/>
              </a:spcBef>
              <a:spcAft>
                <a:spcPts val="0"/>
              </a:spcAft>
              <a:buClr>
                <a:srgbClr val="00B050"/>
              </a:buClr>
              <a:buSzPts val="2160"/>
              <a:buFont typeface="Arial Narrow"/>
              <a:buChar char="•"/>
            </a:pPr>
            <a:r>
              <a:rPr lang="en-US" sz="1800" b="0">
                <a:solidFill>
                  <a:schemeClr val="dk1"/>
                </a:solidFill>
                <a:latin typeface="Arial Narrow"/>
                <a:ea typeface="Arial Narrow"/>
                <a:cs typeface="Arial Narrow"/>
                <a:sym typeface="Arial Narrow"/>
              </a:rPr>
              <a:t>Worldwide community of over 25,000 individuals</a:t>
            </a:r>
            <a:endParaRPr/>
          </a:p>
          <a:p>
            <a:pPr marL="360000" marR="0" lvl="0" indent="-222839" algn="l" rtl="0">
              <a:lnSpc>
                <a:spcPct val="111111"/>
              </a:lnSpc>
              <a:spcBef>
                <a:spcPts val="0"/>
              </a:spcBef>
              <a:spcAft>
                <a:spcPts val="0"/>
              </a:spcAft>
              <a:buClr>
                <a:srgbClr val="00B050"/>
              </a:buClr>
              <a:buSzPts val="2160"/>
              <a:buFont typeface="Arial Narrow"/>
              <a:buNone/>
            </a:pPr>
            <a:endParaRPr sz="1800" b="0">
              <a:solidFill>
                <a:schemeClr val="dk1"/>
              </a:solidFill>
              <a:latin typeface="Arial Narrow"/>
              <a:ea typeface="Arial Narrow"/>
              <a:cs typeface="Arial Narrow"/>
              <a:sym typeface="Arial Narrow"/>
            </a:endParaRPr>
          </a:p>
          <a:p>
            <a:pPr marL="360000" marR="0" lvl="0" indent="-360000" algn="l" rtl="0">
              <a:lnSpc>
                <a:spcPct val="111111"/>
              </a:lnSpc>
              <a:spcBef>
                <a:spcPts val="0"/>
              </a:spcBef>
              <a:spcAft>
                <a:spcPts val="0"/>
              </a:spcAft>
              <a:buClr>
                <a:srgbClr val="00B050"/>
              </a:buClr>
              <a:buSzPts val="2160"/>
              <a:buFont typeface="Arial Narrow"/>
              <a:buChar char="•"/>
            </a:pPr>
            <a:r>
              <a:rPr lang="en-US" sz="1800" b="0">
                <a:solidFill>
                  <a:schemeClr val="dk1"/>
                </a:solidFill>
                <a:latin typeface="Arial Narrow"/>
                <a:ea typeface="Arial Narrow"/>
                <a:cs typeface="Arial Narrow"/>
                <a:sym typeface="Arial Narrow"/>
              </a:rPr>
              <a:t>Extensive network of international contacts</a:t>
            </a:r>
            <a:endParaRPr sz="1800" b="0">
              <a:solidFill>
                <a:schemeClr val="dk1"/>
              </a:solidFill>
              <a:latin typeface="Arial Narrow"/>
              <a:ea typeface="Arial Narrow"/>
              <a:cs typeface="Arial Narrow"/>
              <a:sym typeface="Arial Narrow"/>
            </a:endParaRPr>
          </a:p>
        </p:txBody>
      </p:sp>
      <p:pic>
        <p:nvPicPr>
          <p:cNvPr id="562" name="Google Shape;562;p39" descr="Afbeelding met voedsel, gerecht, overdekt, sushi&#10;&#10;Automatisch gegenereerde beschrijving"/>
          <p:cNvPicPr preferRelativeResize="0"/>
          <p:nvPr/>
        </p:nvPicPr>
        <p:blipFill rotWithShape="1">
          <a:blip r:embed="rId3">
            <a:alphaModFix/>
          </a:blip>
          <a:srcRect/>
          <a:stretch/>
        </p:blipFill>
        <p:spPr>
          <a:xfrm>
            <a:off x="6377999" y="6254"/>
            <a:ext cx="5814001" cy="6858000"/>
          </a:xfrm>
          <a:prstGeom prst="rect">
            <a:avLst/>
          </a:prstGeom>
          <a:noFill/>
          <a:ln>
            <a:noFill/>
          </a:ln>
        </p:spPr>
      </p:pic>
      <p:sp>
        <p:nvSpPr>
          <p:cNvPr id="563" name="Google Shape;563;p39"/>
          <p:cNvSpPr txBox="1"/>
          <p:nvPr/>
        </p:nvSpPr>
        <p:spPr>
          <a:xfrm>
            <a:off x="1118882" y="2614138"/>
            <a:ext cx="6393766"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n-US" sz="1800">
                <a:solidFill>
                  <a:schemeClr val="dk1"/>
                </a:solidFill>
                <a:latin typeface="Arial Narrow"/>
                <a:ea typeface="Arial Narrow"/>
                <a:cs typeface="Arial Narrow"/>
                <a:sym typeface="Arial Narrow"/>
              </a:rPr>
              <a:t>- UN organizations</a:t>
            </a:r>
            <a:endParaRPr/>
          </a:p>
          <a:p>
            <a:pPr marL="0" marR="0" lvl="0" indent="0" algn="l" rtl="0">
              <a:spcBef>
                <a:spcPts val="0"/>
              </a:spcBef>
              <a:spcAft>
                <a:spcPts val="0"/>
              </a:spcAft>
              <a:buNone/>
            </a:pPr>
            <a:r>
              <a:rPr lang="en-US" sz="1800">
                <a:solidFill>
                  <a:schemeClr val="dk1"/>
                </a:solidFill>
                <a:latin typeface="Arial Narrow"/>
                <a:ea typeface="Arial Narrow"/>
                <a:cs typeface="Arial Narrow"/>
                <a:sym typeface="Arial Narrow"/>
              </a:rPr>
              <a:t>- Universities</a:t>
            </a:r>
            <a:endParaRPr/>
          </a:p>
          <a:p>
            <a:pPr marL="0" marR="0" lvl="0" indent="0" algn="l" rtl="0">
              <a:spcBef>
                <a:spcPts val="0"/>
              </a:spcBef>
              <a:spcAft>
                <a:spcPts val="0"/>
              </a:spcAft>
              <a:buNone/>
            </a:pPr>
            <a:r>
              <a:rPr lang="en-US" sz="1800">
                <a:solidFill>
                  <a:schemeClr val="dk1"/>
                </a:solidFill>
                <a:latin typeface="Arial Narrow"/>
                <a:ea typeface="Arial Narrow"/>
                <a:cs typeface="Arial Narrow"/>
                <a:sym typeface="Arial Narrow"/>
              </a:rPr>
              <a:t>- Research groups</a:t>
            </a:r>
            <a:endParaRPr/>
          </a:p>
          <a:p>
            <a:pPr marL="0" marR="0" lvl="0" indent="0" algn="l" rtl="0">
              <a:spcBef>
                <a:spcPts val="0"/>
              </a:spcBef>
              <a:spcAft>
                <a:spcPts val="0"/>
              </a:spcAft>
              <a:buNone/>
            </a:pPr>
            <a:r>
              <a:rPr lang="en-US" sz="1800">
                <a:solidFill>
                  <a:schemeClr val="dk1"/>
                </a:solidFill>
                <a:latin typeface="Arial Narrow"/>
                <a:ea typeface="Arial Narrow"/>
                <a:cs typeface="Arial Narrow"/>
                <a:sym typeface="Arial Narrow"/>
              </a:rPr>
              <a:t>- Research survey and map production services</a:t>
            </a:r>
            <a:endParaRPr/>
          </a:p>
          <a:p>
            <a:pPr marL="0" marR="0" lvl="0" indent="0" algn="l" rtl="0">
              <a:spcBef>
                <a:spcPts val="0"/>
              </a:spcBef>
              <a:spcAft>
                <a:spcPts val="0"/>
              </a:spcAft>
              <a:buNone/>
            </a:pPr>
            <a:r>
              <a:rPr lang="en-US" sz="1800">
                <a:solidFill>
                  <a:schemeClr val="dk1"/>
                </a:solidFill>
                <a:latin typeface="Arial Narrow"/>
                <a:ea typeface="Arial Narrow"/>
                <a:cs typeface="Arial Narrow"/>
                <a:sym typeface="Arial Narrow"/>
              </a:rPr>
              <a:t>- Various international professional associations</a:t>
            </a:r>
            <a:endParaRPr/>
          </a:p>
        </p:txBody>
      </p:sp>
      <p:pic>
        <p:nvPicPr>
          <p:cNvPr id="564" name="Google Shape;564;p39" descr="A picture containing drawing&#10;&#10;Description automatically generated"/>
          <p:cNvPicPr preferRelativeResize="0"/>
          <p:nvPr/>
        </p:nvPicPr>
        <p:blipFill rotWithShape="1">
          <a:blip r:embed="rId4">
            <a:alphaModFix/>
          </a:blip>
          <a:srcRect/>
          <a:stretch/>
        </p:blipFill>
        <p:spPr>
          <a:xfrm>
            <a:off x="9394825" y="5819796"/>
            <a:ext cx="2187575" cy="62866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40"/>
          <p:cNvPicPr preferRelativeResize="0"/>
          <p:nvPr/>
        </p:nvPicPr>
        <p:blipFill rotWithShape="1">
          <a:blip r:embed="rId3">
            <a:alphaModFix/>
          </a:blip>
          <a:srcRect t="3443"/>
          <a:stretch/>
        </p:blipFill>
        <p:spPr>
          <a:xfrm>
            <a:off x="904462" y="0"/>
            <a:ext cx="10037552" cy="6858000"/>
          </a:xfrm>
          <a:prstGeom prst="rect">
            <a:avLst/>
          </a:prstGeom>
          <a:noFill/>
          <a:ln>
            <a:noFill/>
          </a:ln>
        </p:spPr>
      </p:pic>
      <p:sp>
        <p:nvSpPr>
          <p:cNvPr id="570" name="Google Shape;570;p40"/>
          <p:cNvSpPr txBox="1"/>
          <p:nvPr/>
        </p:nvSpPr>
        <p:spPr>
          <a:xfrm>
            <a:off x="5923238" y="447766"/>
            <a:ext cx="6097656" cy="86177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cap="none">
                <a:solidFill>
                  <a:srgbClr val="00665B"/>
                </a:solidFill>
                <a:latin typeface="Arial Narrow"/>
                <a:ea typeface="Arial Narrow"/>
                <a:cs typeface="Arial Narrow"/>
                <a:sym typeface="Arial Narrow"/>
              </a:rPr>
              <a:t>ITC ALUMNI</a:t>
            </a:r>
            <a:endParaRPr sz="1800" b="1" cap="none">
              <a:solidFill>
                <a:srgbClr val="00665B"/>
              </a:solidFill>
              <a:latin typeface="Arial Narrow"/>
              <a:ea typeface="Arial Narrow"/>
              <a:cs typeface="Arial Narrow"/>
              <a:sym typeface="Arial Narrow"/>
            </a:endParaRPr>
          </a:p>
          <a:p>
            <a:pPr marL="0" marR="0" lvl="0" indent="0" algn="r" rtl="0">
              <a:spcBef>
                <a:spcPts val="0"/>
              </a:spcBef>
              <a:spcAft>
                <a:spcPts val="0"/>
              </a:spcAft>
              <a:buNone/>
            </a:pPr>
            <a:r>
              <a:rPr lang="en-US" sz="1800" cap="none">
                <a:solidFill>
                  <a:srgbClr val="00665B"/>
                </a:solidFill>
                <a:latin typeface="Arial Narrow"/>
                <a:ea typeface="Arial Narrow"/>
                <a:cs typeface="Arial Narrow"/>
                <a:sym typeface="Arial Narrow"/>
              </a:rPr>
              <a:t>BY COUNTRY OF ORIGIN</a:t>
            </a:r>
            <a:endParaRPr sz="1800" cap="none">
              <a:solidFill>
                <a:srgbClr val="00665B"/>
              </a:solidFill>
              <a:latin typeface="Arial Narrow"/>
              <a:ea typeface="Arial Narrow"/>
              <a:cs typeface="Arial Narrow"/>
              <a:sym typeface="Arial Narrow"/>
            </a:endParaRPr>
          </a:p>
          <a:p>
            <a:pPr marL="0" marR="0" lvl="0" indent="0" algn="r" rtl="0">
              <a:spcBef>
                <a:spcPts val="0"/>
              </a:spcBef>
              <a:spcAft>
                <a:spcPts val="0"/>
              </a:spcAft>
              <a:buNone/>
            </a:pPr>
            <a:r>
              <a:rPr lang="en-US" sz="1200" cap="none">
                <a:solidFill>
                  <a:srgbClr val="00665B"/>
                </a:solidFill>
                <a:latin typeface="Arial Narrow"/>
                <a:ea typeface="Arial Narrow"/>
                <a:cs typeface="Arial Narrow"/>
                <a:sym typeface="Arial Narrow"/>
              </a:rPr>
              <a:t>(AS KNOWN IN 2023)</a:t>
            </a:r>
            <a:endParaRPr/>
          </a:p>
        </p:txBody>
      </p:sp>
      <p:sp>
        <p:nvSpPr>
          <p:cNvPr id="571" name="Google Shape;571;p40"/>
          <p:cNvSpPr txBox="1"/>
          <p:nvPr/>
        </p:nvSpPr>
        <p:spPr>
          <a:xfrm>
            <a:off x="7613374" y="5255543"/>
            <a:ext cx="4407520" cy="123110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cap="none">
                <a:solidFill>
                  <a:srgbClr val="00665B"/>
                </a:solidFill>
                <a:latin typeface="Arial Narrow"/>
                <a:ea typeface="Arial Narrow"/>
                <a:cs typeface="Arial Narrow"/>
                <a:sym typeface="Arial Narrow"/>
              </a:rPr>
              <a:t>“A STRONG COMMUNITY OF EXPERTS</a:t>
            </a:r>
            <a:endParaRPr sz="2000" b="1" cap="none">
              <a:solidFill>
                <a:srgbClr val="00665B"/>
              </a:solidFill>
              <a:latin typeface="Arial Narrow"/>
              <a:ea typeface="Arial Narrow"/>
              <a:cs typeface="Arial Narrow"/>
              <a:sym typeface="Arial Narrow"/>
            </a:endParaRPr>
          </a:p>
          <a:p>
            <a:pPr marL="0" marR="0" lvl="0" indent="0" algn="r" rtl="0">
              <a:spcBef>
                <a:spcPts val="0"/>
              </a:spcBef>
              <a:spcAft>
                <a:spcPts val="0"/>
              </a:spcAft>
              <a:buNone/>
            </a:pPr>
            <a:r>
              <a:rPr lang="en-US" sz="2000" b="1" cap="none">
                <a:solidFill>
                  <a:srgbClr val="00665B"/>
                </a:solidFill>
                <a:latin typeface="Arial Narrow"/>
                <a:ea typeface="Arial Narrow"/>
                <a:cs typeface="Arial Narrow"/>
                <a:sym typeface="Arial Narrow"/>
              </a:rPr>
              <a:t>COMMITTED TO A MORE </a:t>
            </a:r>
            <a:br>
              <a:rPr lang="en-US" sz="2000" b="1" cap="none">
                <a:solidFill>
                  <a:srgbClr val="00665B"/>
                </a:solidFill>
                <a:latin typeface="Arial Narrow"/>
                <a:ea typeface="Arial Narrow"/>
                <a:cs typeface="Arial Narrow"/>
                <a:sym typeface="Arial Narrow"/>
              </a:rPr>
            </a:br>
            <a:r>
              <a:rPr lang="en-US" sz="2000" b="1" cap="none">
                <a:solidFill>
                  <a:srgbClr val="00665B"/>
                </a:solidFill>
                <a:latin typeface="Arial Narrow"/>
                <a:ea typeface="Arial Narrow"/>
                <a:cs typeface="Arial Narrow"/>
                <a:sym typeface="Arial Narrow"/>
              </a:rPr>
              <a:t>RESILIENT WORLD”</a:t>
            </a:r>
            <a:endParaRPr/>
          </a:p>
          <a:p>
            <a:pPr marL="0" marR="0" lvl="0" indent="0" algn="r" rtl="0">
              <a:spcBef>
                <a:spcPts val="0"/>
              </a:spcBef>
              <a:spcAft>
                <a:spcPts val="0"/>
              </a:spcAft>
              <a:buNone/>
            </a:pPr>
            <a:r>
              <a:rPr lang="en-US" sz="1400" cap="none">
                <a:solidFill>
                  <a:srgbClr val="00665B"/>
                </a:solidFill>
                <a:latin typeface="Arial Narrow"/>
                <a:ea typeface="Arial Narrow"/>
                <a:cs typeface="Arial Narrow"/>
                <a:sym typeface="Arial Narrow"/>
              </a:rPr>
              <a:t>FREEK VAN DER MEER, DEAN ITC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41" descr="A person in a graduation cap and gown holding a book&#10;&#10;Description automatically generated"/>
          <p:cNvPicPr preferRelativeResize="0">
            <a:picLocks noGrp="1"/>
          </p:cNvPicPr>
          <p:nvPr>
            <p:ph type="pic" idx="2"/>
          </p:nvPr>
        </p:nvPicPr>
        <p:blipFill rotWithShape="1">
          <a:blip r:embed="rId3">
            <a:alphaModFix/>
          </a:blip>
          <a:srcRect t="2461" b="2460"/>
          <a:stretch/>
        </p:blipFill>
        <p:spPr>
          <a:xfrm>
            <a:off x="6378000" y="0"/>
            <a:ext cx="5814000" cy="6858000"/>
          </a:xfrm>
          <a:prstGeom prst="rect">
            <a:avLst/>
          </a:prstGeom>
          <a:solidFill>
            <a:srgbClr val="DCDCDE"/>
          </a:solidFill>
          <a:ln>
            <a:noFill/>
          </a:ln>
        </p:spPr>
      </p:pic>
      <p:sp>
        <p:nvSpPr>
          <p:cNvPr id="577" name="Google Shape;577;p41"/>
          <p:cNvSpPr txBox="1">
            <a:spLocks noGrp="1"/>
          </p:cNvSpPr>
          <p:nvPr>
            <p:ph type="body" idx="1"/>
          </p:nvPr>
        </p:nvSpPr>
        <p:spPr>
          <a:xfrm>
            <a:off x="756001" y="2483997"/>
            <a:ext cx="4572000" cy="2952002"/>
          </a:xfrm>
          <a:prstGeom prst="rect">
            <a:avLst/>
          </a:prstGeom>
          <a:noFill/>
          <a:ln>
            <a:noFill/>
          </a:ln>
        </p:spPr>
        <p:txBody>
          <a:bodyPr spcFirstLastPara="1" wrap="square" lIns="0" tIns="0" rIns="0" bIns="0" anchor="t" anchorCtr="0">
            <a:noAutofit/>
          </a:bodyPr>
          <a:lstStyle/>
          <a:p>
            <a:pPr marL="255588" marR="0" lvl="0" indent="-255588" algn="l" rtl="0">
              <a:lnSpc>
                <a:spcPct val="138888"/>
              </a:lnSpc>
              <a:spcBef>
                <a:spcPts val="0"/>
              </a:spcBef>
              <a:spcAft>
                <a:spcPts val="0"/>
              </a:spcAft>
              <a:buClr>
                <a:srgbClr val="171717"/>
              </a:buClr>
              <a:buSzPts val="1800"/>
              <a:buFont typeface="Noto Sans Symbols"/>
              <a:buChar char="▪"/>
            </a:pPr>
            <a:r>
              <a:rPr lang="en-US">
                <a:solidFill>
                  <a:srgbClr val="171717"/>
                </a:solidFill>
              </a:rPr>
              <a:t>U</a:t>
            </a:r>
            <a:r>
              <a:rPr lang="en-US" sz="1800" b="0" i="0" u="none" strike="noStrike" cap="none">
                <a:solidFill>
                  <a:srgbClr val="171717"/>
                </a:solidFill>
                <a:latin typeface="Arial Narrow"/>
                <a:ea typeface="Arial Narrow"/>
                <a:cs typeface="Arial Narrow"/>
                <a:sym typeface="Arial Narrow"/>
              </a:rPr>
              <a:t>nravelling geo-spatial processes and developing (creating) local solutions for global problems as an applied scientist or a geo-information consultant. </a:t>
            </a:r>
            <a:endParaRPr/>
          </a:p>
          <a:p>
            <a:pPr marL="255588" marR="0" lvl="0" indent="-255588" algn="l" rtl="0">
              <a:lnSpc>
                <a:spcPct val="138888"/>
              </a:lnSpc>
              <a:spcBef>
                <a:spcPts val="360"/>
              </a:spcBef>
              <a:spcAft>
                <a:spcPts val="0"/>
              </a:spcAft>
              <a:buClr>
                <a:srgbClr val="171717"/>
              </a:buClr>
              <a:buSzPts val="1800"/>
              <a:buFont typeface="Noto Sans Symbols"/>
              <a:buChar char="▪"/>
            </a:pPr>
            <a:r>
              <a:rPr lang="en-US" sz="1800" b="0" i="0" u="none" strike="noStrike" cap="none">
                <a:solidFill>
                  <a:srgbClr val="171717"/>
                </a:solidFill>
                <a:latin typeface="Arial Narrow"/>
                <a:ea typeface="Arial Narrow"/>
                <a:cs typeface="Arial Narrow"/>
                <a:sym typeface="Arial Narrow"/>
              </a:rPr>
              <a:t>Working at the nexus between technical specialists and decision-makers</a:t>
            </a:r>
            <a:endParaRPr/>
          </a:p>
          <a:p>
            <a:pPr marL="255588" marR="0" lvl="0" indent="-255588" algn="l" rtl="0">
              <a:lnSpc>
                <a:spcPct val="138888"/>
              </a:lnSpc>
              <a:spcBef>
                <a:spcPts val="360"/>
              </a:spcBef>
              <a:spcAft>
                <a:spcPts val="0"/>
              </a:spcAft>
              <a:buClr>
                <a:srgbClr val="171717"/>
              </a:buClr>
              <a:buSzPts val="1800"/>
              <a:buFont typeface="Noto Sans Symbols"/>
              <a:buChar char="▪"/>
            </a:pPr>
            <a:r>
              <a:rPr lang="en-US" sz="1800" b="0" i="0" u="none" strike="noStrike" cap="none">
                <a:solidFill>
                  <a:srgbClr val="171717"/>
                </a:solidFill>
                <a:latin typeface="Arial Narrow"/>
                <a:ea typeface="Arial Narrow"/>
                <a:cs typeface="Arial Narrow"/>
                <a:sym typeface="Arial Narrow"/>
              </a:rPr>
              <a:t>Working in international teams</a:t>
            </a:r>
            <a:endParaRPr/>
          </a:p>
        </p:txBody>
      </p:sp>
      <p:sp>
        <p:nvSpPr>
          <p:cNvPr id="578" name="Google Shape;578;p41"/>
          <p:cNvSpPr txBox="1">
            <a:spLocks noGrp="1"/>
          </p:cNvSpPr>
          <p:nvPr>
            <p:ph type="subTitle" idx="3"/>
          </p:nvPr>
        </p:nvSpPr>
        <p:spPr>
          <a:xfrm>
            <a:off x="756001" y="1745998"/>
            <a:ext cx="4572000" cy="540000"/>
          </a:xfrm>
          <a:prstGeom prst="rect">
            <a:avLst/>
          </a:prstGeom>
          <a:noFill/>
          <a:ln>
            <a:noFill/>
          </a:ln>
        </p:spPr>
        <p:txBody>
          <a:bodyPr spcFirstLastPara="1" wrap="square" lIns="0" tIns="0" rIns="0" bIns="0" anchor="t" anchorCtr="0">
            <a:noAutofit/>
          </a:bodyPr>
          <a:lstStyle/>
          <a:p>
            <a:pPr marL="0" lvl="0" indent="0" algn="l" rtl="0">
              <a:lnSpc>
                <a:spcPct val="83333"/>
              </a:lnSpc>
              <a:spcBef>
                <a:spcPts val="0"/>
              </a:spcBef>
              <a:spcAft>
                <a:spcPts val="0"/>
              </a:spcAft>
              <a:buClr>
                <a:srgbClr val="171717"/>
              </a:buClr>
              <a:buSzPts val="2400"/>
              <a:buNone/>
            </a:pPr>
            <a:r>
              <a:rPr lang="en-US" sz="2400" b="0" i="0" u="none" strike="noStrike" cap="none">
                <a:solidFill>
                  <a:srgbClr val="171717"/>
                </a:solidFill>
                <a:latin typeface="Arial Narrow"/>
                <a:ea typeface="Arial Narrow"/>
                <a:cs typeface="Arial Narrow"/>
                <a:sym typeface="Arial Narrow"/>
              </a:rPr>
              <a:t>Graduates are capable of </a:t>
            </a:r>
            <a:endParaRPr/>
          </a:p>
          <a:p>
            <a:pPr marL="0" lvl="0" indent="0" algn="l" rtl="0">
              <a:lnSpc>
                <a:spcPct val="83333"/>
              </a:lnSpc>
              <a:spcBef>
                <a:spcPts val="0"/>
              </a:spcBef>
              <a:spcAft>
                <a:spcPts val="0"/>
              </a:spcAft>
              <a:buClr>
                <a:schemeClr val="dk2"/>
              </a:buClr>
              <a:buSzPts val="2400"/>
              <a:buNone/>
            </a:pPr>
            <a:endParaRPr/>
          </a:p>
        </p:txBody>
      </p:sp>
      <p:sp>
        <p:nvSpPr>
          <p:cNvPr id="579" name="Google Shape;579;p41"/>
          <p:cNvSpPr txBox="1">
            <a:spLocks noGrp="1"/>
          </p:cNvSpPr>
          <p:nvPr>
            <p:ph type="ctrTitle"/>
          </p:nvPr>
        </p:nvSpPr>
        <p:spPr>
          <a:xfrm>
            <a:off x="756001" y="755999"/>
            <a:ext cx="4572000" cy="972000"/>
          </a:xfrm>
          <a:prstGeom prst="rect">
            <a:avLst/>
          </a:prstGeom>
          <a:noFill/>
          <a:ln>
            <a:noFill/>
          </a:ln>
        </p:spPr>
        <p:txBody>
          <a:bodyPr spcFirstLastPara="1" wrap="square" lIns="0" tIns="0" rIns="0" bIns="0" anchor="t" anchorCtr="0">
            <a:noAutofit/>
          </a:bodyPr>
          <a:lstStyle/>
          <a:p>
            <a:pPr marL="0" lvl="0" indent="0" algn="l" rtl="0">
              <a:lnSpc>
                <a:spcPct val="108333"/>
              </a:lnSpc>
              <a:spcBef>
                <a:spcPts val="0"/>
              </a:spcBef>
              <a:spcAft>
                <a:spcPts val="0"/>
              </a:spcAft>
              <a:buClr>
                <a:schemeClr val="dk1"/>
              </a:buClr>
              <a:buSzPts val="3600"/>
              <a:buFont typeface="Arial Narrow"/>
              <a:buNone/>
            </a:pPr>
            <a:r>
              <a:rPr lang="en-US" sz="3600">
                <a:solidFill>
                  <a:schemeClr val="dk1"/>
                </a:solidFill>
                <a:latin typeface="Arial Narrow"/>
                <a:ea typeface="Arial Narrow"/>
                <a:cs typeface="Arial Narrow"/>
                <a:sym typeface="Arial Narrow"/>
              </a:rPr>
              <a:t>CAREER PERSPECTIVES</a:t>
            </a:r>
            <a:endParaRPr/>
          </a:p>
        </p:txBody>
      </p:sp>
      <p:sp>
        <p:nvSpPr>
          <p:cNvPr id="580" name="Google Shape;580;p41"/>
          <p:cNvSpPr txBox="1">
            <a:spLocks noGrp="1"/>
          </p:cNvSpPr>
          <p:nvPr>
            <p:ph type="body" idx="4"/>
          </p:nvPr>
        </p:nvSpPr>
        <p:spPr>
          <a:xfrm>
            <a:off x="9431897" y="5819795"/>
            <a:ext cx="2150504" cy="628664"/>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lvl="0" indent="0" algn="l" rtl="0">
              <a:lnSpc>
                <a:spcPct val="111111"/>
              </a:lnSpc>
              <a:spcBef>
                <a:spcPts val="0"/>
              </a:spcBef>
              <a:spcAft>
                <a:spcPts val="0"/>
              </a:spcAft>
              <a:buClr>
                <a:schemeClr val="dk1"/>
              </a:buClr>
              <a:buSzPts val="1800"/>
              <a:buNone/>
            </a:pPr>
            <a:endParaRPr/>
          </a:p>
        </p:txBody>
      </p:sp>
      <p:graphicFrame>
        <p:nvGraphicFramePr>
          <p:cNvPr id="581" name="Google Shape;581;p41"/>
          <p:cNvGraphicFramePr/>
          <p:nvPr/>
        </p:nvGraphicFramePr>
        <p:xfrm>
          <a:off x="756001" y="4712916"/>
          <a:ext cx="4673875" cy="1953700"/>
        </p:xfrm>
        <a:graphic>
          <a:graphicData uri="http://schemas.openxmlformats.org/drawingml/2006/table">
            <a:tbl>
              <a:tblPr firstRow="1" firstCol="1" bandRow="1">
                <a:noFill/>
                <a:tableStyleId>{7FBCCB8E-2096-4145-A8B2-E9D23B5EA05A}</a:tableStyleId>
              </a:tblPr>
              <a:tblGrid>
                <a:gridCol w="3590925">
                  <a:extLst>
                    <a:ext uri="{9D8B030D-6E8A-4147-A177-3AD203B41FA5}">
                      <a16:colId xmlns:a16="http://schemas.microsoft.com/office/drawing/2014/main" val="20000"/>
                    </a:ext>
                  </a:extLst>
                </a:gridCol>
                <a:gridCol w="1082950">
                  <a:extLst>
                    <a:ext uri="{9D8B030D-6E8A-4147-A177-3AD203B41FA5}">
                      <a16:colId xmlns:a16="http://schemas.microsoft.com/office/drawing/2014/main" val="20001"/>
                    </a:ext>
                  </a:extLst>
                </a:gridCol>
              </a:tblGrid>
              <a:tr h="541200">
                <a:tc>
                  <a:txBody>
                    <a:bodyPr/>
                    <a:lstStyle/>
                    <a:p>
                      <a:pPr marL="0" marR="0" lvl="0" indent="0" algn="l" rtl="0">
                        <a:lnSpc>
                          <a:spcPct val="100000"/>
                        </a:lnSpc>
                        <a:spcBef>
                          <a:spcPts val="0"/>
                        </a:spcBef>
                        <a:spcAft>
                          <a:spcPts val="0"/>
                        </a:spcAft>
                        <a:buClr>
                          <a:srgbClr val="171717"/>
                        </a:buClr>
                        <a:buSzPts val="1600"/>
                        <a:buFont typeface="Arial Narrow"/>
                        <a:buNone/>
                      </a:pPr>
                      <a:r>
                        <a:rPr lang="en-US" sz="1600" b="1" u="none" strike="noStrike" cap="none">
                          <a:solidFill>
                            <a:srgbClr val="171717"/>
                          </a:solidFill>
                        </a:rPr>
                        <a:t>ITC alumni work in different sectors</a:t>
                      </a:r>
                      <a:endParaRPr sz="1600" b="1" u="none" strike="noStrike" cap="none">
                        <a:solidFill>
                          <a:srgbClr val="171717"/>
                        </a:solidFill>
                        <a:latin typeface="Arial Narrow"/>
                        <a:ea typeface="Arial Narrow"/>
                        <a:cs typeface="Arial Narrow"/>
                        <a:sym typeface="Arial Narrow"/>
                      </a:endParaRPr>
                    </a:p>
                  </a:txBody>
                  <a:tcPr marL="44450" marR="44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ctr" rtl="0">
                        <a:lnSpc>
                          <a:spcPct val="115000"/>
                        </a:lnSpc>
                        <a:spcBef>
                          <a:spcPts val="0"/>
                        </a:spcBef>
                        <a:spcAft>
                          <a:spcPts val="0"/>
                        </a:spcAft>
                        <a:buNone/>
                      </a:pPr>
                      <a:r>
                        <a:rPr lang="en-US" sz="1600" u="none" strike="noStrike" cap="none"/>
                        <a:t> </a:t>
                      </a:r>
                      <a:r>
                        <a:rPr lang="en-US" sz="1600" u="none" strike="noStrike" cap="none">
                          <a:solidFill>
                            <a:schemeClr val="dk1"/>
                          </a:solidFill>
                        </a:rPr>
                        <a:t>±</a:t>
                      </a:r>
                      <a:endParaRPr sz="1600" u="none" strike="noStrike" cap="none">
                        <a:solidFill>
                          <a:schemeClr val="dk1"/>
                        </a:solidFill>
                        <a:latin typeface="Arial Narrow"/>
                        <a:ea typeface="Arial Narrow"/>
                        <a:cs typeface="Arial Narrow"/>
                        <a:sym typeface="Arial Narrow"/>
                      </a:endParaRPr>
                    </a:p>
                  </a:txBody>
                  <a:tcPr marL="44450" marR="44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extLst>
                  <a:ext uri="{0D108BD9-81ED-4DB2-BD59-A6C34878D82A}">
                    <a16:rowId xmlns:a16="http://schemas.microsoft.com/office/drawing/2014/main" val="10000"/>
                  </a:ext>
                </a:extLst>
              </a:tr>
              <a:tr h="353125">
                <a:tc>
                  <a:txBody>
                    <a:bodyPr/>
                    <a:lstStyle/>
                    <a:p>
                      <a:pPr marL="0" marR="0" lvl="0" indent="0" algn="l" rtl="0">
                        <a:lnSpc>
                          <a:spcPct val="115000"/>
                        </a:lnSpc>
                        <a:spcBef>
                          <a:spcPts val="0"/>
                        </a:spcBef>
                        <a:spcAft>
                          <a:spcPts val="0"/>
                        </a:spcAft>
                        <a:buNone/>
                      </a:pPr>
                      <a:r>
                        <a:rPr lang="en-US" sz="1600" b="1" u="none" strike="noStrike" cap="none">
                          <a:solidFill>
                            <a:schemeClr val="dk1"/>
                          </a:solidFill>
                        </a:rPr>
                        <a:t>Government agency </a:t>
                      </a:r>
                      <a:endParaRPr sz="1600" u="none" strike="noStrike" cap="none">
                        <a:solidFill>
                          <a:schemeClr val="dk1"/>
                        </a:solidFill>
                        <a:latin typeface="Arial Narrow"/>
                        <a:ea typeface="Arial Narrow"/>
                        <a:cs typeface="Arial Narrow"/>
                        <a:sym typeface="Arial Narrow"/>
                      </a:endParaRPr>
                    </a:p>
                  </a:txBody>
                  <a:tcPr marL="44450" marR="44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600" u="none" strike="noStrike" cap="none"/>
                        <a:t>50%</a:t>
                      </a:r>
                      <a:endParaRPr sz="1600" u="none" strike="noStrike" cap="none">
                        <a:solidFill>
                          <a:srgbClr val="171717"/>
                        </a:solidFill>
                        <a:latin typeface="Arial Narrow"/>
                        <a:ea typeface="Arial Narrow"/>
                        <a:cs typeface="Arial Narrow"/>
                        <a:sym typeface="Arial Narrow"/>
                      </a:endParaRPr>
                    </a:p>
                  </a:txBody>
                  <a:tcPr marL="44450" marR="44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53125">
                <a:tc>
                  <a:txBody>
                    <a:bodyPr/>
                    <a:lstStyle/>
                    <a:p>
                      <a:pPr marL="0" marR="0" lvl="0" indent="0" algn="l" rtl="0">
                        <a:lnSpc>
                          <a:spcPct val="115000"/>
                        </a:lnSpc>
                        <a:spcBef>
                          <a:spcPts val="0"/>
                        </a:spcBef>
                        <a:spcAft>
                          <a:spcPts val="0"/>
                        </a:spcAft>
                        <a:buNone/>
                      </a:pPr>
                      <a:r>
                        <a:rPr lang="en-US" sz="1600" b="1" u="none" strike="noStrike" cap="none">
                          <a:solidFill>
                            <a:schemeClr val="dk1"/>
                          </a:solidFill>
                        </a:rPr>
                        <a:t>Education and research (incl. PhD)</a:t>
                      </a:r>
                      <a:endParaRPr sz="1600" u="none" strike="noStrike" cap="none">
                        <a:solidFill>
                          <a:schemeClr val="dk1"/>
                        </a:solidFill>
                        <a:latin typeface="Arial Narrow"/>
                        <a:ea typeface="Arial Narrow"/>
                        <a:cs typeface="Arial Narrow"/>
                        <a:sym typeface="Arial Narrow"/>
                      </a:endParaRPr>
                    </a:p>
                  </a:txBody>
                  <a:tcPr marL="44450" marR="44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600" u="none" strike="noStrike" cap="none"/>
                        <a:t>20%</a:t>
                      </a:r>
                      <a:endParaRPr sz="1600" u="none" strike="noStrike" cap="none">
                        <a:solidFill>
                          <a:srgbClr val="171717"/>
                        </a:solidFill>
                        <a:latin typeface="Arial Narrow"/>
                        <a:ea typeface="Arial Narrow"/>
                        <a:cs typeface="Arial Narrow"/>
                        <a:sym typeface="Arial Narrow"/>
                      </a:endParaRPr>
                    </a:p>
                  </a:txBody>
                  <a:tcPr marL="44450" marR="44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53125">
                <a:tc>
                  <a:txBody>
                    <a:bodyPr/>
                    <a:lstStyle/>
                    <a:p>
                      <a:pPr marL="0" marR="0" lvl="0" indent="0" algn="l" rtl="0">
                        <a:lnSpc>
                          <a:spcPct val="115000"/>
                        </a:lnSpc>
                        <a:spcBef>
                          <a:spcPts val="0"/>
                        </a:spcBef>
                        <a:spcAft>
                          <a:spcPts val="0"/>
                        </a:spcAft>
                        <a:buNone/>
                      </a:pPr>
                      <a:r>
                        <a:rPr lang="en-US" sz="1600" u="none" strike="noStrike" cap="none"/>
                        <a:t>Private sector &amp; self employed</a:t>
                      </a:r>
                      <a:endParaRPr sz="1600" u="none" strike="noStrike" cap="none">
                        <a:solidFill>
                          <a:srgbClr val="171717"/>
                        </a:solidFill>
                        <a:latin typeface="Arial Narrow"/>
                        <a:ea typeface="Arial Narrow"/>
                        <a:cs typeface="Arial Narrow"/>
                        <a:sym typeface="Arial Narrow"/>
                      </a:endParaRPr>
                    </a:p>
                  </a:txBody>
                  <a:tcPr marL="44450" marR="44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600" u="none" strike="noStrike" cap="none"/>
                        <a:t>20%</a:t>
                      </a:r>
                      <a:endParaRPr sz="1600" u="none" strike="noStrike" cap="none">
                        <a:solidFill>
                          <a:srgbClr val="171717"/>
                        </a:solidFill>
                        <a:latin typeface="Arial Narrow"/>
                        <a:ea typeface="Arial Narrow"/>
                        <a:cs typeface="Arial Narrow"/>
                        <a:sym typeface="Arial Narrow"/>
                      </a:endParaRPr>
                    </a:p>
                  </a:txBody>
                  <a:tcPr marL="44450" marR="44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53125">
                <a:tc>
                  <a:txBody>
                    <a:bodyPr/>
                    <a:lstStyle/>
                    <a:p>
                      <a:pPr marL="0" marR="0" lvl="0" indent="0" algn="l" rtl="0">
                        <a:lnSpc>
                          <a:spcPct val="115000"/>
                        </a:lnSpc>
                        <a:spcBef>
                          <a:spcPts val="0"/>
                        </a:spcBef>
                        <a:spcAft>
                          <a:spcPts val="0"/>
                        </a:spcAft>
                        <a:buNone/>
                      </a:pPr>
                      <a:r>
                        <a:rPr lang="en-US" sz="1600" u="none" strike="noStrike" cap="none"/>
                        <a:t>NGO (national &amp; international)</a:t>
                      </a:r>
                      <a:endParaRPr sz="1600" u="none" strike="noStrike" cap="none">
                        <a:solidFill>
                          <a:srgbClr val="171717"/>
                        </a:solidFill>
                        <a:latin typeface="Arial Narrow"/>
                        <a:ea typeface="Arial Narrow"/>
                        <a:cs typeface="Arial Narrow"/>
                        <a:sym typeface="Arial Narrow"/>
                      </a:endParaRPr>
                    </a:p>
                  </a:txBody>
                  <a:tcPr marL="44450" marR="44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600" u="none" strike="noStrike" cap="none"/>
                        <a:t>10%</a:t>
                      </a:r>
                      <a:endParaRPr sz="1600" u="none" strike="noStrike" cap="none">
                        <a:solidFill>
                          <a:srgbClr val="171717"/>
                        </a:solidFill>
                        <a:latin typeface="Arial Narrow"/>
                        <a:ea typeface="Arial Narrow"/>
                        <a:cs typeface="Arial Narrow"/>
                        <a:sym typeface="Arial Narrow"/>
                      </a:endParaRPr>
                    </a:p>
                  </a:txBody>
                  <a:tcPr marL="44450" marR="444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82" name="Google Shape;582;p41"/>
          <p:cNvSpPr txBox="1"/>
          <p:nvPr/>
        </p:nvSpPr>
        <p:spPr>
          <a:xfrm>
            <a:off x="6608531" y="512216"/>
            <a:ext cx="252431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800"/>
              <a:buFont typeface="Arial Narrow"/>
              <a:buNone/>
            </a:pPr>
            <a:r>
              <a:rPr lang="en-US" sz="1800" b="1">
                <a:solidFill>
                  <a:schemeClr val="lt1"/>
                </a:solidFill>
                <a:latin typeface="Arial Narrow"/>
                <a:ea typeface="Arial Narrow"/>
                <a:cs typeface="Arial Narrow"/>
                <a:sym typeface="Arial Narrow"/>
              </a:rPr>
              <a:t>9</a:t>
            </a:r>
            <a:r>
              <a:rPr lang="en-US" sz="1800" b="1" i="0" u="none" strike="noStrike" cap="none">
                <a:solidFill>
                  <a:schemeClr val="lt1"/>
                </a:solidFill>
                <a:latin typeface="Arial Narrow"/>
                <a:ea typeface="Arial Narrow"/>
                <a:cs typeface="Arial Narrow"/>
                <a:sym typeface="Arial Narrow"/>
              </a:rPr>
              <a:t>0% of graduates find employment within</a:t>
            </a:r>
            <a:br>
              <a:rPr lang="en-US" sz="1800" b="1" i="0" u="none" strike="noStrike" cap="none">
                <a:solidFill>
                  <a:schemeClr val="lt1"/>
                </a:solidFill>
                <a:latin typeface="Arial Narrow"/>
                <a:ea typeface="Arial Narrow"/>
                <a:cs typeface="Arial Narrow"/>
                <a:sym typeface="Arial Narrow"/>
              </a:rPr>
            </a:br>
            <a:r>
              <a:rPr lang="en-US" sz="1800" b="1" i="0" u="none" strike="noStrike" cap="none">
                <a:solidFill>
                  <a:schemeClr val="lt1"/>
                </a:solidFill>
                <a:latin typeface="Arial Narrow"/>
                <a:ea typeface="Arial Narrow"/>
                <a:cs typeface="Arial Narrow"/>
                <a:sym typeface="Arial Narrow"/>
              </a:rPr>
              <a:t> 12 months of graduating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42"/>
          <p:cNvSpPr txBox="1">
            <a:spLocks noGrp="1"/>
          </p:cNvSpPr>
          <p:nvPr>
            <p:ph type="title"/>
          </p:nvPr>
        </p:nvSpPr>
        <p:spPr>
          <a:xfrm>
            <a:off x="7017903" y="2679700"/>
            <a:ext cx="5034397" cy="1116000"/>
          </a:xfrm>
          <a:prstGeom prst="rect">
            <a:avLst/>
          </a:prstGeom>
          <a:noFill/>
          <a:ln>
            <a:noFill/>
          </a:ln>
        </p:spPr>
        <p:txBody>
          <a:bodyPr spcFirstLastPara="1" wrap="square" lIns="0" tIns="0" rIns="0" bIns="0" anchor="t" anchorCtr="0">
            <a:noAutofit/>
          </a:bodyPr>
          <a:lstStyle/>
          <a:p>
            <a:pPr marL="0" lvl="0" indent="0" algn="l" rtl="0">
              <a:lnSpc>
                <a:spcPct val="106666"/>
              </a:lnSpc>
              <a:spcBef>
                <a:spcPts val="0"/>
              </a:spcBef>
              <a:spcAft>
                <a:spcPts val="0"/>
              </a:spcAft>
              <a:buClr>
                <a:schemeClr val="dk1"/>
              </a:buClr>
              <a:buSzPts val="4500"/>
              <a:buFont typeface="Arial Narrow"/>
              <a:buNone/>
            </a:pPr>
            <a:r>
              <a:rPr lang="en-US"/>
              <a:t>TALK TO A </a:t>
            </a:r>
            <a:br>
              <a:rPr lang="en-US"/>
            </a:br>
            <a:r>
              <a:rPr lang="en-US">
                <a:solidFill>
                  <a:srgbClr val="00665B"/>
                </a:solidFill>
              </a:rPr>
              <a:t>CURRENT STUDENT</a:t>
            </a:r>
            <a:endParaRPr>
              <a:solidFill>
                <a:srgbClr val="00665B"/>
              </a:solidFill>
            </a:endParaRPr>
          </a:p>
        </p:txBody>
      </p:sp>
      <p:pic>
        <p:nvPicPr>
          <p:cNvPr id="588" name="Google Shape;588;p42" descr="A person wearing sunglasses and a white shirt&#10;&#10;Description automatically generated"/>
          <p:cNvPicPr preferRelativeResize="0"/>
          <p:nvPr/>
        </p:nvPicPr>
        <p:blipFill rotWithShape="1">
          <a:blip r:embed="rId3">
            <a:alphaModFix/>
          </a:blip>
          <a:srcRect/>
          <a:stretch/>
        </p:blipFill>
        <p:spPr>
          <a:xfrm>
            <a:off x="0" y="-1322"/>
            <a:ext cx="6859322" cy="685932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43"/>
          <p:cNvPicPr preferRelativeResize="0"/>
          <p:nvPr/>
        </p:nvPicPr>
        <p:blipFill rotWithShape="1">
          <a:blip r:embed="rId3">
            <a:alphaModFix/>
          </a:blip>
          <a:srcRect/>
          <a:stretch/>
        </p:blipFill>
        <p:spPr>
          <a:xfrm>
            <a:off x="1006243" y="1660837"/>
            <a:ext cx="4220711" cy="4220711"/>
          </a:xfrm>
          <a:prstGeom prst="rect">
            <a:avLst/>
          </a:prstGeom>
          <a:noFill/>
          <a:ln>
            <a:noFill/>
          </a:ln>
        </p:spPr>
      </p:pic>
      <p:sp>
        <p:nvSpPr>
          <p:cNvPr id="594" name="Google Shape;594;p43"/>
          <p:cNvSpPr txBox="1">
            <a:spLocks noGrp="1"/>
          </p:cNvSpPr>
          <p:nvPr>
            <p:ph type="title"/>
          </p:nvPr>
        </p:nvSpPr>
        <p:spPr>
          <a:xfrm>
            <a:off x="756001" y="755999"/>
            <a:ext cx="11051454" cy="1116000"/>
          </a:xfrm>
          <a:prstGeom prst="rect">
            <a:avLst/>
          </a:prstGeom>
          <a:noFill/>
          <a:ln>
            <a:noFill/>
          </a:ln>
        </p:spPr>
        <p:txBody>
          <a:bodyPr spcFirstLastPara="1" wrap="square" lIns="0" tIns="0" rIns="0" bIns="0" anchor="t" anchorCtr="0">
            <a:noAutofit/>
          </a:bodyPr>
          <a:lstStyle/>
          <a:p>
            <a:pPr marL="0" lvl="0" indent="0" algn="l" rtl="0">
              <a:lnSpc>
                <a:spcPct val="106666"/>
              </a:lnSpc>
              <a:spcBef>
                <a:spcPts val="0"/>
              </a:spcBef>
              <a:spcAft>
                <a:spcPts val="0"/>
              </a:spcAft>
              <a:buClr>
                <a:schemeClr val="dk1"/>
              </a:buClr>
              <a:buSzPts val="4500"/>
              <a:buFont typeface="Arial Narrow"/>
              <a:buNone/>
            </a:pPr>
            <a:r>
              <a:rPr lang="en-US"/>
              <a:t>DO YOU WANT TO KNOW MORE?</a:t>
            </a:r>
            <a:endParaRPr/>
          </a:p>
        </p:txBody>
      </p:sp>
      <p:sp>
        <p:nvSpPr>
          <p:cNvPr id="595" name="Google Shape;595;p43"/>
          <p:cNvSpPr txBox="1">
            <a:spLocks noGrp="1"/>
          </p:cNvSpPr>
          <p:nvPr>
            <p:ph type="body" idx="1"/>
          </p:nvPr>
        </p:nvSpPr>
        <p:spPr>
          <a:xfrm>
            <a:off x="544243" y="1608098"/>
            <a:ext cx="5519671" cy="2952002"/>
          </a:xfrm>
          <a:prstGeom prst="rect">
            <a:avLst/>
          </a:prstGeom>
          <a:noFill/>
          <a:ln>
            <a:noFill/>
          </a:ln>
        </p:spPr>
        <p:txBody>
          <a:bodyPr spcFirstLastPara="1" wrap="square" lIns="0" tIns="0" rIns="0" bIns="0" anchor="t" anchorCtr="0">
            <a:noAutofit/>
          </a:bodyPr>
          <a:lstStyle/>
          <a:p>
            <a:pPr marL="0" lvl="0" indent="0" algn="l" rtl="0">
              <a:lnSpc>
                <a:spcPct val="111111"/>
              </a:lnSpc>
              <a:spcBef>
                <a:spcPts val="0"/>
              </a:spcBef>
              <a:spcAft>
                <a:spcPts val="0"/>
              </a:spcAft>
              <a:buClr>
                <a:srgbClr val="01993F"/>
              </a:buClr>
              <a:buSzPts val="1800"/>
              <a:buNone/>
            </a:pPr>
            <a:r>
              <a:rPr lang="en-US" b="0">
                <a:solidFill>
                  <a:srgbClr val="01993F"/>
                </a:solidFill>
              </a:rPr>
              <a:t>DOWNLOAD OUR MASTER’S PROGRAMMES BROCHURES</a:t>
            </a:r>
            <a:endParaRPr b="0">
              <a:solidFill>
                <a:srgbClr val="01993F"/>
              </a:solidFill>
            </a:endParaRPr>
          </a:p>
        </p:txBody>
      </p:sp>
      <p:pic>
        <p:nvPicPr>
          <p:cNvPr id="596" name="Google Shape;596;p43"/>
          <p:cNvPicPr preferRelativeResize="0"/>
          <p:nvPr/>
        </p:nvPicPr>
        <p:blipFill rotWithShape="1">
          <a:blip r:embed="rId4">
            <a:alphaModFix/>
          </a:blip>
          <a:srcRect l="13222" r="13600"/>
          <a:stretch/>
        </p:blipFill>
        <p:spPr>
          <a:xfrm>
            <a:off x="6632443" y="2031988"/>
            <a:ext cx="4992130" cy="3478407"/>
          </a:xfrm>
          <a:prstGeom prst="rect">
            <a:avLst/>
          </a:prstGeom>
          <a:noFill/>
          <a:ln>
            <a:noFill/>
          </a:ln>
        </p:spPr>
      </p:pic>
      <p:sp>
        <p:nvSpPr>
          <p:cNvPr id="597" name="Google Shape;597;p43"/>
          <p:cNvSpPr txBox="1"/>
          <p:nvPr/>
        </p:nvSpPr>
        <p:spPr>
          <a:xfrm>
            <a:off x="6368672" y="1608098"/>
            <a:ext cx="6019041" cy="2952002"/>
          </a:xfrm>
          <a:prstGeom prst="rect">
            <a:avLst/>
          </a:prstGeom>
          <a:noFill/>
          <a:ln>
            <a:noFill/>
          </a:ln>
        </p:spPr>
        <p:txBody>
          <a:bodyPr spcFirstLastPara="1" wrap="square" lIns="0" tIns="0" rIns="0" bIns="0" anchor="t" anchorCtr="0">
            <a:noAutofit/>
          </a:bodyPr>
          <a:lstStyle/>
          <a:p>
            <a:pPr marL="0" marR="0" lvl="0" indent="0" algn="l" rtl="0">
              <a:lnSpc>
                <a:spcPct val="111111"/>
              </a:lnSpc>
              <a:spcBef>
                <a:spcPts val="0"/>
              </a:spcBef>
              <a:spcAft>
                <a:spcPts val="0"/>
              </a:spcAft>
              <a:buClr>
                <a:srgbClr val="01993F"/>
              </a:buClr>
              <a:buSzPts val="1800"/>
              <a:buFont typeface="Arial Narrow"/>
              <a:buNone/>
            </a:pPr>
            <a:r>
              <a:rPr lang="en-US" sz="1800" b="0">
                <a:solidFill>
                  <a:srgbClr val="01993F"/>
                </a:solidFill>
                <a:latin typeface="Arial Narrow"/>
                <a:ea typeface="Arial Narrow"/>
                <a:cs typeface="Arial Narrow"/>
                <a:sym typeface="Arial Narrow"/>
              </a:rPr>
              <a:t>SEND YOUR QUESTIONS TO A.I.TAMEZGARZA@UTWENTE.NL</a:t>
            </a:r>
            <a:endParaRPr sz="1800" b="0">
              <a:solidFill>
                <a:srgbClr val="01993F"/>
              </a:solidFill>
              <a:latin typeface="Arial Narrow"/>
              <a:ea typeface="Arial Narrow"/>
              <a:cs typeface="Arial Narrow"/>
              <a:sym typeface="Arial Narrow"/>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44"/>
          <p:cNvSpPr txBox="1">
            <a:spLocks noGrp="1"/>
          </p:cNvSpPr>
          <p:nvPr>
            <p:ph type="subTitle" idx="1"/>
          </p:nvPr>
        </p:nvSpPr>
        <p:spPr>
          <a:xfrm>
            <a:off x="1245601" y="3092149"/>
            <a:ext cx="4878000" cy="15147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9A9A9C"/>
              </a:buClr>
              <a:buSzPts val="2000"/>
              <a:buNone/>
            </a:pPr>
            <a:r>
              <a:rPr lang="en-US"/>
              <a:t>THANKS FOR LISTENING!</a:t>
            </a:r>
            <a:endParaRPr/>
          </a:p>
        </p:txBody>
      </p:sp>
      <p:sp>
        <p:nvSpPr>
          <p:cNvPr id="603" name="Google Shape;603;p44"/>
          <p:cNvSpPr txBox="1">
            <a:spLocks noGrp="1"/>
          </p:cNvSpPr>
          <p:nvPr>
            <p:ph type="ctrTitle"/>
          </p:nvPr>
        </p:nvSpPr>
        <p:spPr>
          <a:xfrm>
            <a:off x="1245601" y="2010778"/>
            <a:ext cx="4878000" cy="972000"/>
          </a:xfrm>
          <a:prstGeom prst="rect">
            <a:avLst/>
          </a:prstGeom>
          <a:noFill/>
          <a:ln>
            <a:noFill/>
          </a:ln>
        </p:spPr>
        <p:txBody>
          <a:bodyPr spcFirstLastPara="1" wrap="square" lIns="0" tIns="0" rIns="0" bIns="0" anchor="b" anchorCtr="0">
            <a:noAutofit/>
          </a:bodyPr>
          <a:lstStyle/>
          <a:p>
            <a:pPr marL="0" lvl="0" indent="0" algn="l" rtl="0">
              <a:lnSpc>
                <a:spcPct val="108333"/>
              </a:lnSpc>
              <a:spcBef>
                <a:spcPts val="0"/>
              </a:spcBef>
              <a:spcAft>
                <a:spcPts val="0"/>
              </a:spcAft>
              <a:buClr>
                <a:schemeClr val="dk1"/>
              </a:buClr>
              <a:buSzPts val="3600"/>
              <a:buFont typeface="Arial Narrow"/>
              <a:buNone/>
            </a:pPr>
            <a:r>
              <a:rPr lang="en-US"/>
              <a:t>QUESTIONS?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E2951D-FBFC-083B-D742-CB35B9D44E9B}"/>
              </a:ext>
            </a:extLst>
          </p:cNvPr>
          <p:cNvPicPr>
            <a:picLocks noChangeAspect="1"/>
          </p:cNvPicPr>
          <p:nvPr/>
        </p:nvPicPr>
        <p:blipFill>
          <a:blip r:embed="rId2"/>
          <a:stretch>
            <a:fillRect/>
          </a:stretch>
        </p:blipFill>
        <p:spPr>
          <a:xfrm>
            <a:off x="0" y="-18249"/>
            <a:ext cx="12753922" cy="6876249"/>
          </a:xfrm>
          <a:prstGeom prst="rect">
            <a:avLst/>
          </a:prstGeom>
        </p:spPr>
      </p:pic>
      <p:sp>
        <p:nvSpPr>
          <p:cNvPr id="7" name="TextBox 6">
            <a:extLst>
              <a:ext uri="{FF2B5EF4-FFF2-40B4-BE49-F238E27FC236}">
                <a16:creationId xmlns:a16="http://schemas.microsoft.com/office/drawing/2014/main" id="{88D17FF0-72FE-D136-6827-5931410AC17B}"/>
              </a:ext>
            </a:extLst>
          </p:cNvPr>
          <p:cNvSpPr txBox="1"/>
          <p:nvPr/>
        </p:nvSpPr>
        <p:spPr>
          <a:xfrm>
            <a:off x="1434183" y="168233"/>
            <a:ext cx="9885556" cy="1754326"/>
          </a:xfrm>
          <a:prstGeom prst="rect">
            <a:avLst/>
          </a:prstGeom>
          <a:noFill/>
        </p:spPr>
        <p:txBody>
          <a:bodyPr wrap="square">
            <a:spAutoFit/>
          </a:bodyPr>
          <a:lstStyle/>
          <a:p>
            <a:pPr algn="ctr"/>
            <a:r>
              <a:rPr lang="nl-NL" sz="3600" b="1" dirty="0"/>
              <a:t>International Master Programmes </a:t>
            </a:r>
          </a:p>
          <a:p>
            <a:pPr algn="ctr"/>
            <a:r>
              <a:rPr lang="nl-NL" sz="3600" b="1" dirty="0"/>
              <a:t>of </a:t>
            </a:r>
            <a:r>
              <a:rPr lang="nl-NL" sz="3600" b="1" dirty="0" err="1"/>
              <a:t>the</a:t>
            </a:r>
            <a:br>
              <a:rPr lang="nl-NL" sz="3600" b="1" dirty="0"/>
            </a:br>
            <a:r>
              <a:rPr lang="nl-NL" sz="3600" b="1" dirty="0"/>
              <a:t>Vrije Universiteit Amsterdam (VU)</a:t>
            </a:r>
            <a:endParaRPr lang="en-NL" sz="3600" b="1" dirty="0"/>
          </a:p>
        </p:txBody>
      </p:sp>
      <p:pic>
        <p:nvPicPr>
          <p:cNvPr id="8" name="Picture 7">
            <a:extLst>
              <a:ext uri="{FF2B5EF4-FFF2-40B4-BE49-F238E27FC236}">
                <a16:creationId xmlns:a16="http://schemas.microsoft.com/office/drawing/2014/main" id="{7DC7B6E9-283D-26D0-3376-A6D3F7DA1E39}"/>
              </a:ext>
            </a:extLst>
          </p:cNvPr>
          <p:cNvPicPr>
            <a:picLocks noChangeAspect="1"/>
          </p:cNvPicPr>
          <p:nvPr/>
        </p:nvPicPr>
        <p:blipFill>
          <a:blip r:embed="rId3"/>
          <a:stretch>
            <a:fillRect/>
          </a:stretch>
        </p:blipFill>
        <p:spPr>
          <a:xfrm>
            <a:off x="7399929" y="5492378"/>
            <a:ext cx="4602879" cy="1365622"/>
          </a:xfrm>
          <a:prstGeom prst="rect">
            <a:avLst/>
          </a:prstGeom>
        </p:spPr>
      </p:pic>
    </p:spTree>
    <p:extLst>
      <p:ext uri="{BB962C8B-B14F-4D97-AF65-F5344CB8AC3E}">
        <p14:creationId xmlns:p14="http://schemas.microsoft.com/office/powerpoint/2010/main" val="38633987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2B9F33-A957-5EF3-6552-53B07FF0E98D}"/>
              </a:ext>
            </a:extLst>
          </p:cNvPr>
          <p:cNvPicPr>
            <a:picLocks noChangeAspect="1"/>
          </p:cNvPicPr>
          <p:nvPr/>
        </p:nvPicPr>
        <p:blipFill>
          <a:blip r:embed="rId2"/>
          <a:stretch>
            <a:fillRect/>
          </a:stretch>
        </p:blipFill>
        <p:spPr>
          <a:xfrm>
            <a:off x="331381" y="1632857"/>
            <a:ext cx="5442722" cy="4402711"/>
          </a:xfrm>
          <a:prstGeom prst="rect">
            <a:avLst/>
          </a:prstGeom>
        </p:spPr>
      </p:pic>
      <p:pic>
        <p:nvPicPr>
          <p:cNvPr id="11" name="Picture 10">
            <a:extLst>
              <a:ext uri="{FF2B5EF4-FFF2-40B4-BE49-F238E27FC236}">
                <a16:creationId xmlns:a16="http://schemas.microsoft.com/office/drawing/2014/main" id="{8A4B0AD1-3B43-18C4-2551-20E8925D75A2}"/>
              </a:ext>
            </a:extLst>
          </p:cNvPr>
          <p:cNvPicPr>
            <a:picLocks noChangeAspect="1"/>
          </p:cNvPicPr>
          <p:nvPr/>
        </p:nvPicPr>
        <p:blipFill>
          <a:blip r:embed="rId3"/>
          <a:stretch>
            <a:fillRect/>
          </a:stretch>
        </p:blipFill>
        <p:spPr>
          <a:xfrm>
            <a:off x="6204906" y="2131567"/>
            <a:ext cx="5557335" cy="3623464"/>
          </a:xfrm>
          <a:prstGeom prst="rect">
            <a:avLst/>
          </a:prstGeom>
        </p:spPr>
      </p:pic>
      <p:sp>
        <p:nvSpPr>
          <p:cNvPr id="12" name="Titel 1">
            <a:extLst>
              <a:ext uri="{FF2B5EF4-FFF2-40B4-BE49-F238E27FC236}">
                <a16:creationId xmlns:a16="http://schemas.microsoft.com/office/drawing/2014/main" id="{456678CE-D6F0-3CB9-9194-F5B346881567}"/>
              </a:ext>
            </a:extLst>
          </p:cNvPr>
          <p:cNvSpPr txBox="1">
            <a:spLocks/>
          </p:cNvSpPr>
          <p:nvPr/>
        </p:nvSpPr>
        <p:spPr>
          <a:xfrm>
            <a:off x="0" y="444922"/>
            <a:ext cx="12192000" cy="1066074"/>
          </a:xfrm>
          <a:prstGeom prst="rect">
            <a:avLst/>
          </a:prstGeom>
          <a:solidFill>
            <a:srgbClr val="2068B2"/>
          </a:solidFill>
        </p:spPr>
        <p:txBody>
          <a:bodyPr vert="horz" wrap="none" lIns="251999" tIns="216000" rIns="216000" bIns="216000" rtlCol="0" anchor="t">
            <a:noAutofit/>
          </a:bodyPr>
          <a:lstStyle>
            <a:lvl1pPr algn="l" defTabSz="685731" rtl="0" eaLnBrk="1" latinLnBrk="0" hangingPunct="1">
              <a:lnSpc>
                <a:spcPct val="90000"/>
              </a:lnSpc>
              <a:spcBef>
                <a:spcPct val="0"/>
              </a:spcBef>
              <a:buNone/>
              <a:defRPr sz="2500" b="0" i="0" kern="1200">
                <a:solidFill>
                  <a:schemeClr val="bg2"/>
                </a:solidFill>
                <a:latin typeface="DINPro-Medium" pitchFamily="2" charset="0"/>
                <a:ea typeface="+mj-ea"/>
                <a:cs typeface="+mj-cs"/>
              </a:defRPr>
            </a:lvl1pPr>
          </a:lstStyle>
          <a:p>
            <a:pPr marL="0" marR="0" lvl="0" indent="0" algn="ctr" defTabSz="685731"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Avenir Next LT Pro Demi" panose="020B0704020202020204" pitchFamily="34" charset="0"/>
                <a:ea typeface="+mj-ea"/>
                <a:cs typeface="+mj-cs"/>
              </a:rPr>
              <a:t>The VU’s city campus</a:t>
            </a:r>
            <a:endParaRPr kumimoji="0" lang="en-GB" sz="4000" b="0" i="0" u="none" strike="noStrike" kern="1200" cap="none" spc="0" normalizeH="0" baseline="0" noProof="0" dirty="0">
              <a:ln>
                <a:noFill/>
              </a:ln>
              <a:solidFill>
                <a:srgbClr val="FFFFFF"/>
              </a:solidFill>
              <a:effectLst/>
              <a:uLnTx/>
              <a:uFillTx/>
              <a:latin typeface="Avenir Next LT Pro Light" panose="020B0304020202020204" pitchFamily="34" charset="0"/>
              <a:ea typeface="+mj-ea"/>
              <a:cs typeface="+mj-cs"/>
            </a:endParaRPr>
          </a:p>
        </p:txBody>
      </p:sp>
    </p:spTree>
    <p:extLst>
      <p:ext uri="{BB962C8B-B14F-4D97-AF65-F5344CB8AC3E}">
        <p14:creationId xmlns:p14="http://schemas.microsoft.com/office/powerpoint/2010/main" val="30512351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CD8BD7-72BF-0221-C37A-CFDC957B1919}"/>
              </a:ext>
            </a:extLst>
          </p:cNvPr>
          <p:cNvSpPr>
            <a:spLocks noGrp="1"/>
          </p:cNvSpPr>
          <p:nvPr>
            <p:ph idx="1"/>
          </p:nvPr>
        </p:nvSpPr>
        <p:spPr>
          <a:xfrm>
            <a:off x="1142999" y="2097153"/>
            <a:ext cx="7837715" cy="4351338"/>
          </a:xfrm>
        </p:spPr>
        <p:txBody>
          <a:bodyPr/>
          <a:lstStyle/>
          <a:p>
            <a:r>
              <a:rPr lang="en-US" dirty="0">
                <a:hlinkClick r:id="rId2"/>
              </a:rPr>
              <a:t>https://vu.nl/en/education/more-about/international-student-advisor</a:t>
            </a:r>
            <a:r>
              <a:rPr lang="en-US" dirty="0"/>
              <a:t> </a:t>
            </a:r>
          </a:p>
          <a:p>
            <a:endParaRPr lang="en-US" dirty="0"/>
          </a:p>
          <a:p>
            <a:r>
              <a:rPr lang="en-US" dirty="0">
                <a:hlinkClick r:id="rId3"/>
              </a:rPr>
              <a:t>https://vu.nl/en/student/student-wellbeing/international-students</a:t>
            </a:r>
            <a:r>
              <a:rPr lang="en-US" dirty="0"/>
              <a:t> </a:t>
            </a:r>
          </a:p>
          <a:p>
            <a:endParaRPr lang="en-NL" dirty="0"/>
          </a:p>
        </p:txBody>
      </p:sp>
      <p:pic>
        <p:nvPicPr>
          <p:cNvPr id="5" name="Picture 4">
            <a:extLst>
              <a:ext uri="{FF2B5EF4-FFF2-40B4-BE49-F238E27FC236}">
                <a16:creationId xmlns:a16="http://schemas.microsoft.com/office/drawing/2014/main" id="{01E83F89-D2D8-4D3F-B41D-5F0AD500498B}"/>
              </a:ext>
            </a:extLst>
          </p:cNvPr>
          <p:cNvPicPr>
            <a:picLocks noChangeAspect="1"/>
          </p:cNvPicPr>
          <p:nvPr/>
        </p:nvPicPr>
        <p:blipFill>
          <a:blip r:embed="rId4"/>
          <a:stretch>
            <a:fillRect/>
          </a:stretch>
        </p:blipFill>
        <p:spPr>
          <a:xfrm>
            <a:off x="8086200" y="1788135"/>
            <a:ext cx="2130566" cy="2137142"/>
          </a:xfrm>
          <a:prstGeom prst="rect">
            <a:avLst/>
          </a:prstGeom>
        </p:spPr>
      </p:pic>
      <p:pic>
        <p:nvPicPr>
          <p:cNvPr id="7" name="Picture 6">
            <a:extLst>
              <a:ext uri="{FF2B5EF4-FFF2-40B4-BE49-F238E27FC236}">
                <a16:creationId xmlns:a16="http://schemas.microsoft.com/office/drawing/2014/main" id="{61A8F4D6-84CA-511C-D38C-D052E00EF5B8}"/>
              </a:ext>
            </a:extLst>
          </p:cNvPr>
          <p:cNvPicPr>
            <a:picLocks noChangeAspect="1"/>
          </p:cNvPicPr>
          <p:nvPr/>
        </p:nvPicPr>
        <p:blipFill>
          <a:blip r:embed="rId5"/>
          <a:stretch>
            <a:fillRect/>
          </a:stretch>
        </p:blipFill>
        <p:spPr>
          <a:xfrm>
            <a:off x="8138063" y="4511434"/>
            <a:ext cx="2078703" cy="2033089"/>
          </a:xfrm>
          <a:prstGeom prst="rect">
            <a:avLst/>
          </a:prstGeom>
        </p:spPr>
      </p:pic>
      <p:sp>
        <p:nvSpPr>
          <p:cNvPr id="8" name="Titel 1">
            <a:extLst>
              <a:ext uri="{FF2B5EF4-FFF2-40B4-BE49-F238E27FC236}">
                <a16:creationId xmlns:a16="http://schemas.microsoft.com/office/drawing/2014/main" id="{CDE88A6B-3397-9B7F-4689-8737642A2C22}"/>
              </a:ext>
            </a:extLst>
          </p:cNvPr>
          <p:cNvSpPr txBox="1">
            <a:spLocks/>
          </p:cNvSpPr>
          <p:nvPr/>
        </p:nvSpPr>
        <p:spPr>
          <a:xfrm>
            <a:off x="0" y="444922"/>
            <a:ext cx="12192000" cy="1066074"/>
          </a:xfrm>
          <a:prstGeom prst="rect">
            <a:avLst/>
          </a:prstGeom>
          <a:solidFill>
            <a:srgbClr val="2068B2"/>
          </a:solidFill>
        </p:spPr>
        <p:txBody>
          <a:bodyPr vert="horz" wrap="none" lIns="251999" tIns="216000" rIns="216000" bIns="216000" rtlCol="0" anchor="t">
            <a:noAutofit/>
          </a:bodyPr>
          <a:lstStyle>
            <a:lvl1pPr algn="l" defTabSz="685731" rtl="0" eaLnBrk="1" latinLnBrk="0" hangingPunct="1">
              <a:lnSpc>
                <a:spcPct val="90000"/>
              </a:lnSpc>
              <a:spcBef>
                <a:spcPct val="0"/>
              </a:spcBef>
              <a:buNone/>
              <a:defRPr sz="2500" b="0" i="0" kern="1200">
                <a:solidFill>
                  <a:schemeClr val="bg2"/>
                </a:solidFill>
                <a:latin typeface="DINPro-Medium" pitchFamily="2" charset="0"/>
                <a:ea typeface="+mj-ea"/>
                <a:cs typeface="+mj-cs"/>
              </a:defRPr>
            </a:lvl1pPr>
          </a:lstStyle>
          <a:p>
            <a:pPr marL="0" marR="0" lvl="0" indent="0" algn="l" defTabSz="685731"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Avenir Next LT Pro Demi" panose="020B0704020202020204" pitchFamily="34" charset="0"/>
                <a:ea typeface="+mj-ea"/>
                <a:cs typeface="+mj-cs"/>
              </a:rPr>
              <a:t>Practical Information:  the International Office</a:t>
            </a:r>
            <a:endParaRPr kumimoji="0" lang="en-GB" sz="4000" b="0" i="0" u="none" strike="noStrike" kern="1200" cap="none" spc="0" normalizeH="0" baseline="0" noProof="0" dirty="0">
              <a:ln>
                <a:noFill/>
              </a:ln>
              <a:solidFill>
                <a:srgbClr val="FFFFFF"/>
              </a:solidFill>
              <a:effectLst/>
              <a:uLnTx/>
              <a:uFillTx/>
              <a:latin typeface="Avenir Next LT Pro Light" panose="020B0304020202020204" pitchFamily="34" charset="0"/>
              <a:ea typeface="+mj-ea"/>
              <a:cs typeface="+mj-cs"/>
            </a:endParaRPr>
          </a:p>
        </p:txBody>
      </p:sp>
      <p:pic>
        <p:nvPicPr>
          <p:cNvPr id="9" name="Picture 8">
            <a:extLst>
              <a:ext uri="{FF2B5EF4-FFF2-40B4-BE49-F238E27FC236}">
                <a16:creationId xmlns:a16="http://schemas.microsoft.com/office/drawing/2014/main" id="{5E82226F-A4B4-F4B4-5087-36A66D613A65}"/>
              </a:ext>
            </a:extLst>
          </p:cNvPr>
          <p:cNvPicPr>
            <a:picLocks noChangeAspect="1"/>
          </p:cNvPicPr>
          <p:nvPr/>
        </p:nvPicPr>
        <p:blipFill>
          <a:blip r:embed="rId6"/>
          <a:stretch>
            <a:fillRect/>
          </a:stretch>
        </p:blipFill>
        <p:spPr>
          <a:xfrm>
            <a:off x="1578428" y="5134400"/>
            <a:ext cx="4599902" cy="1362107"/>
          </a:xfrm>
          <a:prstGeom prst="rect">
            <a:avLst/>
          </a:prstGeom>
        </p:spPr>
      </p:pic>
    </p:spTree>
    <p:extLst>
      <p:ext uri="{BB962C8B-B14F-4D97-AF65-F5344CB8AC3E}">
        <p14:creationId xmlns:p14="http://schemas.microsoft.com/office/powerpoint/2010/main" val="3044337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CD8BD7-72BF-0221-C37A-CFDC957B1919}"/>
              </a:ext>
            </a:extLst>
          </p:cNvPr>
          <p:cNvSpPr>
            <a:spLocks noGrp="1"/>
          </p:cNvSpPr>
          <p:nvPr>
            <p:ph idx="1"/>
          </p:nvPr>
        </p:nvSpPr>
        <p:spPr>
          <a:xfrm>
            <a:off x="7739741" y="5551714"/>
            <a:ext cx="4452259" cy="4419599"/>
          </a:xfrm>
        </p:spPr>
        <p:txBody>
          <a:bodyPr/>
          <a:lstStyle/>
          <a:p>
            <a:pPr marL="0" indent="0" algn="ctr">
              <a:buNone/>
            </a:pPr>
            <a:r>
              <a:rPr lang="en-US" dirty="0">
                <a:hlinkClick r:id="rId3"/>
              </a:rPr>
              <a:t>https://vu.nl/en/education/master/programmes</a:t>
            </a:r>
            <a:r>
              <a:rPr lang="en-US" dirty="0"/>
              <a:t> </a:t>
            </a:r>
          </a:p>
          <a:p>
            <a:endParaRPr lang="en-US" dirty="0"/>
          </a:p>
        </p:txBody>
      </p:sp>
      <p:sp>
        <p:nvSpPr>
          <p:cNvPr id="8" name="Titel 1">
            <a:extLst>
              <a:ext uri="{FF2B5EF4-FFF2-40B4-BE49-F238E27FC236}">
                <a16:creationId xmlns:a16="http://schemas.microsoft.com/office/drawing/2014/main" id="{CDE88A6B-3397-9B7F-4689-8737642A2C22}"/>
              </a:ext>
            </a:extLst>
          </p:cNvPr>
          <p:cNvSpPr txBox="1">
            <a:spLocks/>
          </p:cNvSpPr>
          <p:nvPr/>
        </p:nvSpPr>
        <p:spPr>
          <a:xfrm>
            <a:off x="0" y="444922"/>
            <a:ext cx="12192000" cy="1066074"/>
          </a:xfrm>
          <a:prstGeom prst="rect">
            <a:avLst/>
          </a:prstGeom>
          <a:solidFill>
            <a:srgbClr val="2068B2"/>
          </a:solidFill>
        </p:spPr>
        <p:txBody>
          <a:bodyPr vert="horz" wrap="none" lIns="251999" tIns="216000" rIns="216000" bIns="216000" rtlCol="0" anchor="t">
            <a:noAutofit/>
          </a:bodyPr>
          <a:lstStyle>
            <a:lvl1pPr algn="l" defTabSz="685731" rtl="0" eaLnBrk="1" latinLnBrk="0" hangingPunct="1">
              <a:lnSpc>
                <a:spcPct val="90000"/>
              </a:lnSpc>
              <a:spcBef>
                <a:spcPct val="0"/>
              </a:spcBef>
              <a:buNone/>
              <a:defRPr sz="2500" b="0" i="0" kern="1200">
                <a:solidFill>
                  <a:schemeClr val="bg2"/>
                </a:solidFill>
                <a:latin typeface="DINPro-Medium" pitchFamily="2" charset="0"/>
                <a:ea typeface="+mj-ea"/>
                <a:cs typeface="+mj-cs"/>
              </a:defRPr>
            </a:lvl1pPr>
          </a:lstStyle>
          <a:p>
            <a:pPr marL="0" marR="0" lvl="0" indent="0" algn="l" defTabSz="685731" rtl="0" eaLnBrk="1" fontAlgn="auto" latinLnBrk="0" hangingPunct="1">
              <a:lnSpc>
                <a:spcPct val="90000"/>
              </a:lnSpc>
              <a:spcBef>
                <a:spcPct val="0"/>
              </a:spcBef>
              <a:spcAft>
                <a:spcPts val="0"/>
              </a:spcAft>
              <a:buClrTx/>
              <a:buSzTx/>
              <a:buFontTx/>
              <a:buNone/>
              <a:tabLst/>
              <a:defRPr/>
            </a:pPr>
            <a:r>
              <a:rPr lang="en-GB" sz="4000" dirty="0">
                <a:solidFill>
                  <a:srgbClr val="FFFFFF"/>
                </a:solidFill>
                <a:latin typeface="Avenir Next LT Pro Demi" panose="020B0704020202020204" pitchFamily="34" charset="0"/>
              </a:rPr>
              <a:t>Overview international master’s</a:t>
            </a:r>
            <a:endParaRPr kumimoji="0" lang="en-GB" sz="4000" b="0" i="0" u="none" strike="noStrike" kern="1200" cap="none" spc="0" normalizeH="0" baseline="0" noProof="0" dirty="0">
              <a:ln>
                <a:noFill/>
              </a:ln>
              <a:solidFill>
                <a:srgbClr val="FFFFFF"/>
              </a:solidFill>
              <a:effectLst/>
              <a:uLnTx/>
              <a:uFillTx/>
              <a:latin typeface="Avenir Next LT Pro Light" panose="020B0304020202020204" pitchFamily="34" charset="0"/>
              <a:ea typeface="+mj-ea"/>
              <a:cs typeface="+mj-cs"/>
            </a:endParaRPr>
          </a:p>
        </p:txBody>
      </p:sp>
      <p:pic>
        <p:nvPicPr>
          <p:cNvPr id="4" name="Picture 3">
            <a:extLst>
              <a:ext uri="{FF2B5EF4-FFF2-40B4-BE49-F238E27FC236}">
                <a16:creationId xmlns:a16="http://schemas.microsoft.com/office/drawing/2014/main" id="{F70251AB-D4D5-6575-42A7-7CE274237425}"/>
              </a:ext>
            </a:extLst>
          </p:cNvPr>
          <p:cNvPicPr>
            <a:picLocks noChangeAspect="1"/>
          </p:cNvPicPr>
          <p:nvPr/>
        </p:nvPicPr>
        <p:blipFill>
          <a:blip r:embed="rId4"/>
          <a:stretch>
            <a:fillRect/>
          </a:stretch>
        </p:blipFill>
        <p:spPr>
          <a:xfrm>
            <a:off x="8176025" y="2206618"/>
            <a:ext cx="3017106" cy="2867188"/>
          </a:xfrm>
          <a:prstGeom prst="rect">
            <a:avLst/>
          </a:prstGeom>
        </p:spPr>
      </p:pic>
      <p:pic>
        <p:nvPicPr>
          <p:cNvPr id="9" name="Picture 8">
            <a:extLst>
              <a:ext uri="{FF2B5EF4-FFF2-40B4-BE49-F238E27FC236}">
                <a16:creationId xmlns:a16="http://schemas.microsoft.com/office/drawing/2014/main" id="{10D1B6F2-8E53-6E9B-BCF8-A274C85FF128}"/>
              </a:ext>
            </a:extLst>
          </p:cNvPr>
          <p:cNvPicPr>
            <a:picLocks noChangeAspect="1"/>
          </p:cNvPicPr>
          <p:nvPr/>
        </p:nvPicPr>
        <p:blipFill>
          <a:blip r:embed="rId5"/>
          <a:stretch>
            <a:fillRect/>
          </a:stretch>
        </p:blipFill>
        <p:spPr>
          <a:xfrm>
            <a:off x="221274" y="2188438"/>
            <a:ext cx="3120640" cy="4224640"/>
          </a:xfrm>
          <a:prstGeom prst="rect">
            <a:avLst/>
          </a:prstGeom>
        </p:spPr>
      </p:pic>
      <p:pic>
        <p:nvPicPr>
          <p:cNvPr id="10" name="Picture 9">
            <a:extLst>
              <a:ext uri="{FF2B5EF4-FFF2-40B4-BE49-F238E27FC236}">
                <a16:creationId xmlns:a16="http://schemas.microsoft.com/office/drawing/2014/main" id="{6CA87DDB-98AE-FDC8-8535-A7A83F8FA0CF}"/>
              </a:ext>
            </a:extLst>
          </p:cNvPr>
          <p:cNvPicPr>
            <a:picLocks noChangeAspect="1"/>
          </p:cNvPicPr>
          <p:nvPr/>
        </p:nvPicPr>
        <p:blipFill>
          <a:blip r:embed="rId6"/>
          <a:stretch>
            <a:fillRect/>
          </a:stretch>
        </p:blipFill>
        <p:spPr>
          <a:xfrm>
            <a:off x="3825970" y="1714664"/>
            <a:ext cx="3255546" cy="5011346"/>
          </a:xfrm>
          <a:prstGeom prst="rect">
            <a:avLst/>
          </a:prstGeom>
        </p:spPr>
      </p:pic>
    </p:spTree>
    <p:extLst>
      <p:ext uri="{BB962C8B-B14F-4D97-AF65-F5344CB8AC3E}">
        <p14:creationId xmlns:p14="http://schemas.microsoft.com/office/powerpoint/2010/main" val="965090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5"/>
          <p:cNvPicPr preferRelativeResize="0"/>
          <p:nvPr/>
        </p:nvPicPr>
        <p:blipFill rotWithShape="1">
          <a:blip r:embed="rId3">
            <a:alphaModFix/>
          </a:blip>
          <a:srcRect/>
          <a:stretch/>
        </p:blipFill>
        <p:spPr>
          <a:xfrm>
            <a:off x="8598706" y="1924720"/>
            <a:ext cx="1374667" cy="1600230"/>
          </a:xfrm>
          <a:prstGeom prst="rect">
            <a:avLst/>
          </a:prstGeom>
          <a:noFill/>
          <a:ln>
            <a:noFill/>
          </a:ln>
        </p:spPr>
      </p:pic>
      <p:sp>
        <p:nvSpPr>
          <p:cNvPr id="172" name="Google Shape;172;p5"/>
          <p:cNvSpPr txBox="1"/>
          <p:nvPr/>
        </p:nvSpPr>
        <p:spPr>
          <a:xfrm>
            <a:off x="756001" y="755999"/>
            <a:ext cx="4572000" cy="972000"/>
          </a:xfrm>
          <a:prstGeom prst="rect">
            <a:avLst/>
          </a:prstGeom>
          <a:noFill/>
          <a:ln>
            <a:noFill/>
          </a:ln>
        </p:spPr>
        <p:txBody>
          <a:bodyPr spcFirstLastPara="1" wrap="square" lIns="0" tIns="0" rIns="0" bIns="0" anchor="t" anchorCtr="0">
            <a:noAutofit/>
          </a:bodyPr>
          <a:lstStyle/>
          <a:p>
            <a:pPr marL="0" marR="0" lvl="0" indent="0" algn="l" rtl="0">
              <a:lnSpc>
                <a:spcPct val="108333"/>
              </a:lnSpc>
              <a:spcBef>
                <a:spcPts val="0"/>
              </a:spcBef>
              <a:spcAft>
                <a:spcPts val="0"/>
              </a:spcAft>
              <a:buClr>
                <a:schemeClr val="dk1"/>
              </a:buClr>
              <a:buSzPts val="3600"/>
              <a:buFont typeface="Arial Narrow"/>
              <a:buNone/>
            </a:pPr>
            <a:r>
              <a:rPr lang="en-US" sz="3600" b="1" i="0" u="none" strike="noStrike" cap="none">
                <a:solidFill>
                  <a:schemeClr val="dk1"/>
                </a:solidFill>
                <a:latin typeface="Arial Narrow"/>
                <a:ea typeface="Arial Narrow"/>
                <a:cs typeface="Arial Narrow"/>
                <a:sym typeface="Arial Narrow"/>
              </a:rPr>
              <a:t>BEAUTIFULLY LOCATED IN</a:t>
            </a:r>
            <a:r>
              <a:rPr lang="en-US" sz="3600" b="1" i="0" u="none" strike="noStrike" cap="none">
                <a:solidFill>
                  <a:schemeClr val="accent2"/>
                </a:solidFill>
                <a:latin typeface="Arial Narrow"/>
                <a:ea typeface="Arial Narrow"/>
                <a:cs typeface="Arial Narrow"/>
                <a:sym typeface="Arial Narrow"/>
              </a:rPr>
              <a:t> THE NETHERLANDS,</a:t>
            </a:r>
            <a:endParaRPr/>
          </a:p>
          <a:p>
            <a:pPr marL="0" marR="0" lvl="0" indent="0" algn="l" rtl="0">
              <a:lnSpc>
                <a:spcPct val="108333"/>
              </a:lnSpc>
              <a:spcBef>
                <a:spcPts val="0"/>
              </a:spcBef>
              <a:spcAft>
                <a:spcPts val="0"/>
              </a:spcAft>
              <a:buClr>
                <a:schemeClr val="accent2"/>
              </a:buClr>
              <a:buSzPts val="3600"/>
              <a:buFont typeface="Arial Narrow"/>
              <a:buNone/>
            </a:pPr>
            <a:r>
              <a:rPr lang="en-US" sz="3600" b="1" i="0" u="none" strike="noStrike" cap="none">
                <a:solidFill>
                  <a:schemeClr val="accent2"/>
                </a:solidFill>
                <a:latin typeface="Arial Narrow"/>
                <a:ea typeface="Arial Narrow"/>
                <a:cs typeface="Arial Narrow"/>
                <a:sym typeface="Arial Narrow"/>
              </a:rPr>
              <a:t>GATEWAY TO EUROPE</a:t>
            </a:r>
            <a:endParaRPr/>
          </a:p>
        </p:txBody>
      </p:sp>
      <p:sp>
        <p:nvSpPr>
          <p:cNvPr id="173" name="Google Shape;173;p5"/>
          <p:cNvSpPr txBox="1"/>
          <p:nvPr/>
        </p:nvSpPr>
        <p:spPr>
          <a:xfrm>
            <a:off x="756001" y="2871421"/>
            <a:ext cx="4835943" cy="4374003"/>
          </a:xfrm>
          <a:prstGeom prst="rect">
            <a:avLst/>
          </a:prstGeom>
          <a:noFill/>
          <a:ln>
            <a:noFill/>
          </a:ln>
        </p:spPr>
        <p:txBody>
          <a:bodyPr spcFirstLastPara="1" wrap="square" lIns="0" tIns="0" rIns="0" bIns="0" anchor="t" anchorCtr="0">
            <a:noAutofit/>
          </a:bodyPr>
          <a:lstStyle/>
          <a:p>
            <a:pPr marL="360000" marR="0" lvl="0" indent="-360000" algn="l" rtl="0">
              <a:lnSpc>
                <a:spcPct val="111111"/>
              </a:lnSpc>
              <a:spcBef>
                <a:spcPts val="0"/>
              </a:spcBef>
              <a:spcAft>
                <a:spcPts val="0"/>
              </a:spcAft>
              <a:buClr>
                <a:srgbClr val="00B0F0"/>
              </a:buClr>
              <a:buSzPts val="1800"/>
              <a:buFont typeface="Arial Narrow"/>
              <a:buChar char="•"/>
            </a:pPr>
            <a:r>
              <a:rPr lang="en-US" sz="1800" b="0" i="0" u="none" strike="noStrike" cap="none">
                <a:solidFill>
                  <a:schemeClr val="dk1"/>
                </a:solidFill>
                <a:latin typeface="Arial Narrow"/>
                <a:ea typeface="Arial Narrow"/>
                <a:cs typeface="Arial Narrow"/>
                <a:sym typeface="Arial Narrow"/>
              </a:rPr>
              <a:t>A distinctive modern and lively university town</a:t>
            </a:r>
            <a:endParaRPr/>
          </a:p>
          <a:p>
            <a:pPr marL="360000" marR="0" lvl="0" indent="-360000" algn="l" rtl="0">
              <a:lnSpc>
                <a:spcPct val="111111"/>
              </a:lnSpc>
              <a:spcBef>
                <a:spcPts val="2000"/>
              </a:spcBef>
              <a:spcAft>
                <a:spcPts val="0"/>
              </a:spcAft>
              <a:buClr>
                <a:srgbClr val="00B0F0"/>
              </a:buClr>
              <a:buSzPts val="1800"/>
              <a:buFont typeface="Arial Narrow"/>
              <a:buChar char="•"/>
            </a:pPr>
            <a:r>
              <a:rPr lang="en-US" sz="1800" b="0" i="0" u="none" strike="noStrike" cap="none">
                <a:solidFill>
                  <a:schemeClr val="dk1"/>
                </a:solidFill>
                <a:latin typeface="Arial Narrow"/>
                <a:ea typeface="Arial Narrow"/>
                <a:cs typeface="Arial Narrow"/>
                <a:sym typeface="Arial Narrow"/>
              </a:rPr>
              <a:t>At the Eastern border of the Netherlands</a:t>
            </a:r>
            <a:endParaRPr/>
          </a:p>
          <a:p>
            <a:pPr marL="360000" marR="0" lvl="0" indent="-360000" algn="l" rtl="0">
              <a:lnSpc>
                <a:spcPct val="111111"/>
              </a:lnSpc>
              <a:spcBef>
                <a:spcPts val="2000"/>
              </a:spcBef>
              <a:spcAft>
                <a:spcPts val="0"/>
              </a:spcAft>
              <a:buClr>
                <a:srgbClr val="00B0F0"/>
              </a:buClr>
              <a:buSzPts val="1800"/>
              <a:buFont typeface="Arial Narrow"/>
              <a:buChar char="•"/>
            </a:pPr>
            <a:r>
              <a:rPr lang="en-US" sz="1800" b="0" i="0" u="none" strike="noStrike" cap="none">
                <a:solidFill>
                  <a:schemeClr val="dk1"/>
                </a:solidFill>
                <a:latin typeface="Arial Narrow"/>
                <a:ea typeface="Arial Narrow"/>
                <a:cs typeface="Arial Narrow"/>
                <a:sym typeface="Arial Narrow"/>
              </a:rPr>
              <a:t>Surrounded by remarkable spots of natural beauty and tranquility</a:t>
            </a:r>
            <a:endParaRPr/>
          </a:p>
          <a:p>
            <a:pPr marL="360000" marR="0" lvl="0" indent="-360000" algn="l" rtl="0">
              <a:lnSpc>
                <a:spcPct val="111111"/>
              </a:lnSpc>
              <a:spcBef>
                <a:spcPts val="2000"/>
              </a:spcBef>
              <a:spcAft>
                <a:spcPts val="0"/>
              </a:spcAft>
              <a:buClr>
                <a:srgbClr val="00B0F0"/>
              </a:buClr>
              <a:buSzPts val="1800"/>
              <a:buFont typeface="Arial Narrow"/>
              <a:buChar char="•"/>
            </a:pPr>
            <a:r>
              <a:rPr lang="en-US" sz="1800" b="0" i="0" u="none" strike="noStrike" cap="none">
                <a:solidFill>
                  <a:schemeClr val="dk1"/>
                </a:solidFill>
                <a:latin typeface="Arial Narrow"/>
                <a:ea typeface="Arial Narrow"/>
                <a:cs typeface="Arial Narrow"/>
                <a:sym typeface="Arial Narrow"/>
              </a:rPr>
              <a:t>Excellent connections to Amsterdam, Brussels, Paris, London, Zurich and Berlin</a:t>
            </a:r>
            <a:endParaRPr/>
          </a:p>
        </p:txBody>
      </p:sp>
      <p:pic>
        <p:nvPicPr>
          <p:cNvPr id="174" name="Google Shape;174;p5" descr="Afbeelding met kaart&#10;&#10;Automatisch gegenereerde beschrijving"/>
          <p:cNvPicPr preferRelativeResize="0"/>
          <p:nvPr/>
        </p:nvPicPr>
        <p:blipFill rotWithShape="1">
          <a:blip r:embed="rId4">
            <a:alphaModFix/>
          </a:blip>
          <a:srcRect/>
          <a:stretch/>
        </p:blipFill>
        <p:spPr>
          <a:xfrm>
            <a:off x="6052304" y="-12032"/>
            <a:ext cx="6139696" cy="6885034"/>
          </a:xfrm>
          <a:prstGeom prst="rect">
            <a:avLst/>
          </a:prstGeom>
          <a:noFill/>
          <a:ln>
            <a:noFill/>
          </a:ln>
        </p:spPr>
      </p:pic>
      <p:pic>
        <p:nvPicPr>
          <p:cNvPr id="175" name="Google Shape;175;p5" descr="A picture containing drawing&#10;&#10;Description automatically generated"/>
          <p:cNvPicPr preferRelativeResize="0"/>
          <p:nvPr/>
        </p:nvPicPr>
        <p:blipFill rotWithShape="1">
          <a:blip r:embed="rId5">
            <a:alphaModFix/>
          </a:blip>
          <a:srcRect/>
          <a:stretch/>
        </p:blipFill>
        <p:spPr>
          <a:xfrm>
            <a:off x="9394825" y="5819796"/>
            <a:ext cx="2187575" cy="6286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CDE88A6B-3397-9B7F-4689-8737642A2C22}"/>
              </a:ext>
            </a:extLst>
          </p:cNvPr>
          <p:cNvSpPr txBox="1">
            <a:spLocks/>
          </p:cNvSpPr>
          <p:nvPr/>
        </p:nvSpPr>
        <p:spPr>
          <a:xfrm>
            <a:off x="0" y="444922"/>
            <a:ext cx="12192000" cy="1066074"/>
          </a:xfrm>
          <a:prstGeom prst="rect">
            <a:avLst/>
          </a:prstGeom>
          <a:solidFill>
            <a:srgbClr val="2068B2"/>
          </a:solidFill>
        </p:spPr>
        <p:txBody>
          <a:bodyPr vert="horz" wrap="none" lIns="251999" tIns="216000" rIns="216000" bIns="216000" rtlCol="0" anchor="t">
            <a:noAutofit/>
          </a:bodyPr>
          <a:lstStyle>
            <a:lvl1pPr algn="l" defTabSz="685731" rtl="0" eaLnBrk="1" latinLnBrk="0" hangingPunct="1">
              <a:lnSpc>
                <a:spcPct val="90000"/>
              </a:lnSpc>
              <a:spcBef>
                <a:spcPct val="0"/>
              </a:spcBef>
              <a:buNone/>
              <a:defRPr sz="2500" b="0" i="0" kern="1200">
                <a:solidFill>
                  <a:schemeClr val="bg2"/>
                </a:solidFill>
                <a:latin typeface="DINPro-Medium" pitchFamily="2" charset="0"/>
                <a:ea typeface="+mj-ea"/>
                <a:cs typeface="+mj-cs"/>
              </a:defRPr>
            </a:lvl1pPr>
          </a:lstStyle>
          <a:p>
            <a:pPr marL="0" marR="0" lvl="0" indent="0" algn="l" defTabSz="685731" rtl="0" eaLnBrk="1" fontAlgn="auto" latinLnBrk="0" hangingPunct="1">
              <a:lnSpc>
                <a:spcPct val="90000"/>
              </a:lnSpc>
              <a:spcBef>
                <a:spcPct val="0"/>
              </a:spcBef>
              <a:spcAft>
                <a:spcPts val="0"/>
              </a:spcAft>
              <a:buClrTx/>
              <a:buSzTx/>
              <a:buFontTx/>
              <a:buNone/>
              <a:tabLst/>
              <a:defRPr/>
            </a:pPr>
            <a:r>
              <a:rPr lang="en-GB" sz="4000" dirty="0">
                <a:solidFill>
                  <a:srgbClr val="FFFFFF"/>
                </a:solidFill>
                <a:latin typeface="Avenir Next LT Pro Demi" panose="020B0704020202020204" pitchFamily="34" charset="0"/>
              </a:rPr>
              <a:t>Overview international master’s</a:t>
            </a:r>
            <a:endParaRPr kumimoji="0" lang="en-GB" sz="4000" b="0" i="0" u="none" strike="noStrike" kern="1200" cap="none" spc="0" normalizeH="0" baseline="0" noProof="0" dirty="0">
              <a:ln>
                <a:noFill/>
              </a:ln>
              <a:solidFill>
                <a:srgbClr val="FFFFFF"/>
              </a:solidFill>
              <a:effectLst/>
              <a:uLnTx/>
              <a:uFillTx/>
              <a:latin typeface="Avenir Next LT Pro Light" panose="020B0304020202020204" pitchFamily="34" charset="0"/>
              <a:ea typeface="+mj-ea"/>
              <a:cs typeface="+mj-cs"/>
            </a:endParaRPr>
          </a:p>
        </p:txBody>
      </p:sp>
      <p:pic>
        <p:nvPicPr>
          <p:cNvPr id="3" name="Picture 2">
            <a:extLst>
              <a:ext uri="{FF2B5EF4-FFF2-40B4-BE49-F238E27FC236}">
                <a16:creationId xmlns:a16="http://schemas.microsoft.com/office/drawing/2014/main" id="{0155F8C2-A5DA-CAE1-B0F3-29BC60EAE3B6}"/>
              </a:ext>
            </a:extLst>
          </p:cNvPr>
          <p:cNvPicPr>
            <a:picLocks noChangeAspect="1"/>
          </p:cNvPicPr>
          <p:nvPr/>
        </p:nvPicPr>
        <p:blipFill>
          <a:blip r:embed="rId2"/>
          <a:stretch>
            <a:fillRect/>
          </a:stretch>
        </p:blipFill>
        <p:spPr>
          <a:xfrm>
            <a:off x="2630648" y="1673558"/>
            <a:ext cx="7148417" cy="4945500"/>
          </a:xfrm>
          <a:prstGeom prst="rect">
            <a:avLst/>
          </a:prstGeom>
        </p:spPr>
      </p:pic>
    </p:spTree>
    <p:extLst>
      <p:ext uri="{BB962C8B-B14F-4D97-AF65-F5344CB8AC3E}">
        <p14:creationId xmlns:p14="http://schemas.microsoft.com/office/powerpoint/2010/main" val="1213849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CDE88A6B-3397-9B7F-4689-8737642A2C22}"/>
              </a:ext>
            </a:extLst>
          </p:cNvPr>
          <p:cNvSpPr txBox="1">
            <a:spLocks/>
          </p:cNvSpPr>
          <p:nvPr/>
        </p:nvSpPr>
        <p:spPr>
          <a:xfrm>
            <a:off x="0" y="444922"/>
            <a:ext cx="12192000" cy="1066074"/>
          </a:xfrm>
          <a:prstGeom prst="rect">
            <a:avLst/>
          </a:prstGeom>
          <a:solidFill>
            <a:srgbClr val="2068B2"/>
          </a:solidFill>
        </p:spPr>
        <p:txBody>
          <a:bodyPr vert="horz" wrap="none" lIns="251999" tIns="216000" rIns="216000" bIns="216000" rtlCol="0" anchor="t">
            <a:noAutofit/>
          </a:bodyPr>
          <a:lstStyle>
            <a:lvl1pPr algn="l" defTabSz="685731" rtl="0" eaLnBrk="1" latinLnBrk="0" hangingPunct="1">
              <a:lnSpc>
                <a:spcPct val="90000"/>
              </a:lnSpc>
              <a:spcBef>
                <a:spcPct val="0"/>
              </a:spcBef>
              <a:buNone/>
              <a:defRPr sz="2500" b="0" i="0" kern="1200">
                <a:solidFill>
                  <a:schemeClr val="bg2"/>
                </a:solidFill>
                <a:latin typeface="DINPro-Medium" pitchFamily="2" charset="0"/>
                <a:ea typeface="+mj-ea"/>
                <a:cs typeface="+mj-cs"/>
              </a:defRPr>
            </a:lvl1pPr>
          </a:lstStyle>
          <a:p>
            <a:pPr marL="0" marR="0" lvl="0" indent="0" algn="l" defTabSz="685731" rtl="0" eaLnBrk="1" fontAlgn="auto" latinLnBrk="0" hangingPunct="1">
              <a:lnSpc>
                <a:spcPct val="90000"/>
              </a:lnSpc>
              <a:spcBef>
                <a:spcPct val="0"/>
              </a:spcBef>
              <a:spcAft>
                <a:spcPts val="0"/>
              </a:spcAft>
              <a:buClrTx/>
              <a:buSzTx/>
              <a:buFontTx/>
              <a:buNone/>
              <a:tabLst/>
              <a:defRPr/>
            </a:pPr>
            <a:r>
              <a:rPr lang="en-GB" sz="4000" dirty="0">
                <a:solidFill>
                  <a:srgbClr val="FFFFFF"/>
                </a:solidFill>
                <a:latin typeface="Avenir Next LT Pro Demi" panose="020B0704020202020204" pitchFamily="34" charset="0"/>
              </a:rPr>
              <a:t>Student life in Amsterdam</a:t>
            </a:r>
            <a:endParaRPr kumimoji="0" lang="en-GB" sz="4000" b="0" i="0" u="none" strike="noStrike" kern="1200" cap="none" spc="0" normalizeH="0" baseline="0" noProof="0" dirty="0">
              <a:ln>
                <a:noFill/>
              </a:ln>
              <a:solidFill>
                <a:srgbClr val="FFFFFF"/>
              </a:solidFill>
              <a:effectLst/>
              <a:uLnTx/>
              <a:uFillTx/>
              <a:latin typeface="Avenir Next LT Pro Light" panose="020B0304020202020204" pitchFamily="34" charset="0"/>
              <a:ea typeface="+mj-ea"/>
              <a:cs typeface="+mj-cs"/>
            </a:endParaRPr>
          </a:p>
        </p:txBody>
      </p:sp>
      <p:pic>
        <p:nvPicPr>
          <p:cNvPr id="4" name="Picture 3">
            <a:extLst>
              <a:ext uri="{FF2B5EF4-FFF2-40B4-BE49-F238E27FC236}">
                <a16:creationId xmlns:a16="http://schemas.microsoft.com/office/drawing/2014/main" id="{0AB2E1B3-4CE7-F2F2-A80B-5D2327374C4F}"/>
              </a:ext>
            </a:extLst>
          </p:cNvPr>
          <p:cNvPicPr>
            <a:picLocks noChangeAspect="1"/>
          </p:cNvPicPr>
          <p:nvPr/>
        </p:nvPicPr>
        <p:blipFill>
          <a:blip r:embed="rId2"/>
          <a:stretch>
            <a:fillRect/>
          </a:stretch>
        </p:blipFill>
        <p:spPr>
          <a:xfrm>
            <a:off x="373614" y="1850652"/>
            <a:ext cx="6789185" cy="4780140"/>
          </a:xfrm>
          <a:prstGeom prst="rect">
            <a:avLst/>
          </a:prstGeom>
        </p:spPr>
      </p:pic>
      <p:sp>
        <p:nvSpPr>
          <p:cNvPr id="6" name="TextBox 5">
            <a:extLst>
              <a:ext uri="{FF2B5EF4-FFF2-40B4-BE49-F238E27FC236}">
                <a16:creationId xmlns:a16="http://schemas.microsoft.com/office/drawing/2014/main" id="{9F92579D-8281-47BF-B6D4-B2CE082E4AD0}"/>
              </a:ext>
            </a:extLst>
          </p:cNvPr>
          <p:cNvSpPr txBox="1"/>
          <p:nvPr/>
        </p:nvSpPr>
        <p:spPr>
          <a:xfrm>
            <a:off x="7502978" y="5766747"/>
            <a:ext cx="4231822" cy="646331"/>
          </a:xfrm>
          <a:prstGeom prst="rect">
            <a:avLst/>
          </a:prstGeom>
          <a:noFill/>
        </p:spPr>
        <p:txBody>
          <a:bodyPr wrap="square">
            <a:spAutoFit/>
          </a:bodyPr>
          <a:lstStyle/>
          <a:p>
            <a:r>
              <a:rPr lang="en-US" dirty="0">
                <a:hlinkClick r:id="rId3"/>
              </a:rPr>
              <a:t>https://issuu.com/vuuniversity/docs/international_master_s_brochure_2023-2024</a:t>
            </a:r>
            <a:r>
              <a:rPr lang="en-US" dirty="0"/>
              <a:t> </a:t>
            </a:r>
            <a:endParaRPr lang="en-NL" dirty="0"/>
          </a:p>
        </p:txBody>
      </p:sp>
      <p:pic>
        <p:nvPicPr>
          <p:cNvPr id="9" name="Picture 8">
            <a:extLst>
              <a:ext uri="{FF2B5EF4-FFF2-40B4-BE49-F238E27FC236}">
                <a16:creationId xmlns:a16="http://schemas.microsoft.com/office/drawing/2014/main" id="{95A61690-9843-3D3F-66AF-EC324C681284}"/>
              </a:ext>
            </a:extLst>
          </p:cNvPr>
          <p:cNvPicPr>
            <a:picLocks noChangeAspect="1"/>
          </p:cNvPicPr>
          <p:nvPr/>
        </p:nvPicPr>
        <p:blipFill>
          <a:blip r:embed="rId4"/>
          <a:stretch>
            <a:fillRect/>
          </a:stretch>
        </p:blipFill>
        <p:spPr>
          <a:xfrm>
            <a:off x="8311190" y="2527994"/>
            <a:ext cx="2650724" cy="2707992"/>
          </a:xfrm>
          <a:prstGeom prst="rect">
            <a:avLst/>
          </a:prstGeom>
        </p:spPr>
      </p:pic>
    </p:spTree>
    <p:extLst>
      <p:ext uri="{BB962C8B-B14F-4D97-AF65-F5344CB8AC3E}">
        <p14:creationId xmlns:p14="http://schemas.microsoft.com/office/powerpoint/2010/main" val="35359068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C8004B-8678-09FC-7483-448EFA24EA79}"/>
              </a:ext>
            </a:extLst>
          </p:cNvPr>
          <p:cNvPicPr>
            <a:picLocks noChangeAspect="1"/>
          </p:cNvPicPr>
          <p:nvPr/>
        </p:nvPicPr>
        <p:blipFill>
          <a:blip r:embed="rId2"/>
          <a:stretch>
            <a:fillRect/>
          </a:stretch>
        </p:blipFill>
        <p:spPr>
          <a:xfrm>
            <a:off x="3548744" y="278129"/>
            <a:ext cx="4421477" cy="6301742"/>
          </a:xfrm>
          <a:prstGeom prst="rect">
            <a:avLst/>
          </a:prstGeom>
        </p:spPr>
      </p:pic>
    </p:spTree>
    <p:extLst>
      <p:ext uri="{BB962C8B-B14F-4D97-AF65-F5344CB8AC3E}">
        <p14:creationId xmlns:p14="http://schemas.microsoft.com/office/powerpoint/2010/main" val="17247917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Video 31" title="Programming and coding">
            <a:hlinkClick r:id="" action="ppaction://media"/>
            <a:extLst>
              <a:ext uri="{FF2B5EF4-FFF2-40B4-BE49-F238E27FC236}">
                <a16:creationId xmlns:a16="http://schemas.microsoft.com/office/drawing/2014/main" id="{29A66493-FE2D-92C0-1947-F7A74393892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duotone>
              <a:prstClr val="black"/>
              <a:schemeClr val="accent1">
                <a:tint val="45000"/>
                <a:satMod val="400000"/>
              </a:schemeClr>
            </a:duotone>
          </a:blip>
          <a:srcRect r="321"/>
          <a:stretch/>
        </p:blipFill>
        <p:spPr>
          <a:xfrm>
            <a:off x="-1" y="1479761"/>
            <a:ext cx="8177731" cy="4738434"/>
          </a:xfrm>
          <a:prstGeom prst="rect">
            <a:avLst/>
          </a:prstGeom>
        </p:spPr>
      </p:pic>
      <p:sp>
        <p:nvSpPr>
          <p:cNvPr id="31" name="Rectangle 30">
            <a:extLst>
              <a:ext uri="{FF2B5EF4-FFF2-40B4-BE49-F238E27FC236}">
                <a16:creationId xmlns:a16="http://schemas.microsoft.com/office/drawing/2014/main" id="{30EB30E4-F5C3-7A5B-C2C5-1E7BE25E5C14}"/>
              </a:ext>
            </a:extLst>
          </p:cNvPr>
          <p:cNvSpPr/>
          <p:nvPr/>
        </p:nvSpPr>
        <p:spPr>
          <a:xfrm>
            <a:off x="22910" y="5474437"/>
            <a:ext cx="6946302" cy="15008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14" name="Free-form: Shape 13">
            <a:extLst>
              <a:ext uri="{FF2B5EF4-FFF2-40B4-BE49-F238E27FC236}">
                <a16:creationId xmlns:a16="http://schemas.microsoft.com/office/drawing/2014/main" id="{451B05A2-072E-C619-AA67-225BDF61B873}"/>
              </a:ext>
            </a:extLst>
          </p:cNvPr>
          <p:cNvSpPr/>
          <p:nvPr/>
        </p:nvSpPr>
        <p:spPr>
          <a:xfrm>
            <a:off x="192016" y="1271882"/>
            <a:ext cx="8604142" cy="4594645"/>
          </a:xfrm>
          <a:custGeom>
            <a:avLst/>
            <a:gdLst/>
            <a:ahLst/>
            <a:cxnLst/>
            <a:rect l="l" t="t" r="r" b="b"/>
            <a:pathLst>
              <a:path w="8532903" h="4133639">
                <a:moveTo>
                  <a:pt x="3532532" y="2899007"/>
                </a:moveTo>
                <a:lnTo>
                  <a:pt x="3534170" y="2899007"/>
                </a:lnTo>
                <a:lnTo>
                  <a:pt x="3622983" y="3154396"/>
                </a:lnTo>
                <a:lnTo>
                  <a:pt x="3444538" y="3154396"/>
                </a:lnTo>
                <a:close/>
                <a:moveTo>
                  <a:pt x="5267199" y="2801599"/>
                </a:moveTo>
                <a:cubicBezTo>
                  <a:pt x="5295303" y="2801599"/>
                  <a:pt x="5309354" y="2819470"/>
                  <a:pt x="5309354" y="2855214"/>
                </a:cubicBezTo>
                <a:lnTo>
                  <a:pt x="5309354" y="3279225"/>
                </a:lnTo>
                <a:cubicBezTo>
                  <a:pt x="5309354" y="3315788"/>
                  <a:pt x="5295303" y="3334068"/>
                  <a:pt x="5267199" y="3334068"/>
                </a:cubicBezTo>
                <a:cubicBezTo>
                  <a:pt x="5250554" y="3334068"/>
                  <a:pt x="5238754" y="3330044"/>
                  <a:pt x="5231796" y="3321995"/>
                </a:cubicBezTo>
                <a:cubicBezTo>
                  <a:pt x="5224838" y="3313946"/>
                  <a:pt x="5221359" y="3300644"/>
                  <a:pt x="5221359" y="3282090"/>
                </a:cubicBezTo>
                <a:lnTo>
                  <a:pt x="5221359" y="2857670"/>
                </a:lnTo>
                <a:cubicBezTo>
                  <a:pt x="5221359" y="2820289"/>
                  <a:pt x="5236639" y="2801599"/>
                  <a:pt x="5267199" y="2801599"/>
                </a:cubicBezTo>
                <a:close/>
                <a:moveTo>
                  <a:pt x="2466848" y="2801599"/>
                </a:moveTo>
                <a:cubicBezTo>
                  <a:pt x="2494952" y="2801599"/>
                  <a:pt x="2509004" y="2819470"/>
                  <a:pt x="2509004" y="2855214"/>
                </a:cubicBezTo>
                <a:lnTo>
                  <a:pt x="2509004" y="3279225"/>
                </a:lnTo>
                <a:cubicBezTo>
                  <a:pt x="2509004" y="3315788"/>
                  <a:pt x="2494952" y="3334068"/>
                  <a:pt x="2466848" y="3334068"/>
                </a:cubicBezTo>
                <a:cubicBezTo>
                  <a:pt x="2450204" y="3334068"/>
                  <a:pt x="2438404" y="3330044"/>
                  <a:pt x="2431446" y="3321995"/>
                </a:cubicBezTo>
                <a:cubicBezTo>
                  <a:pt x="2424488" y="3313946"/>
                  <a:pt x="2421009" y="3300644"/>
                  <a:pt x="2421009" y="3282090"/>
                </a:cubicBezTo>
                <a:lnTo>
                  <a:pt x="2421009" y="2857670"/>
                </a:lnTo>
                <a:cubicBezTo>
                  <a:pt x="2421009" y="2820289"/>
                  <a:pt x="2436289" y="2801599"/>
                  <a:pt x="2466848" y="2801599"/>
                </a:cubicBezTo>
                <a:close/>
                <a:moveTo>
                  <a:pt x="5612257" y="2793413"/>
                </a:moveTo>
                <a:lnTo>
                  <a:pt x="5612257" y="2812649"/>
                </a:lnTo>
                <a:lnTo>
                  <a:pt x="5663416" y="2812649"/>
                </a:lnTo>
                <a:lnTo>
                  <a:pt x="5699433" y="2862990"/>
                </a:lnTo>
                <a:lnTo>
                  <a:pt x="5699433" y="3184682"/>
                </a:lnTo>
                <a:cubicBezTo>
                  <a:pt x="5699433" y="3218516"/>
                  <a:pt x="5692816" y="3249621"/>
                  <a:pt x="5679583" y="3277997"/>
                </a:cubicBezTo>
                <a:cubicBezTo>
                  <a:pt x="5666350" y="3306374"/>
                  <a:pt x="5643907" y="3321381"/>
                  <a:pt x="5612257" y="3323018"/>
                </a:cubicBezTo>
                <a:lnTo>
                  <a:pt x="5612257" y="3342254"/>
                </a:lnTo>
                <a:lnTo>
                  <a:pt x="5824262" y="3342254"/>
                </a:lnTo>
                <a:lnTo>
                  <a:pt x="5824262" y="3323018"/>
                </a:lnTo>
                <a:cubicBezTo>
                  <a:pt x="5756049" y="3322472"/>
                  <a:pt x="5721943" y="3266538"/>
                  <a:pt x="5721943" y="3155214"/>
                </a:cubicBezTo>
                <a:lnTo>
                  <a:pt x="5721943" y="2893686"/>
                </a:lnTo>
                <a:lnTo>
                  <a:pt x="6047318" y="3342254"/>
                </a:lnTo>
                <a:lnTo>
                  <a:pt x="6179515" y="3342254"/>
                </a:lnTo>
                <a:lnTo>
                  <a:pt x="6179515" y="2966537"/>
                </a:lnTo>
                <a:cubicBezTo>
                  <a:pt x="6179515" y="2868584"/>
                  <a:pt x="6208574" y="2817288"/>
                  <a:pt x="6266691" y="2812649"/>
                </a:cubicBezTo>
                <a:lnTo>
                  <a:pt x="6266691" y="2793413"/>
                </a:lnTo>
                <a:lnTo>
                  <a:pt x="6047318" y="2793413"/>
                </a:lnTo>
                <a:lnTo>
                  <a:pt x="6047318" y="2812649"/>
                </a:lnTo>
                <a:lnTo>
                  <a:pt x="6065736" y="2812649"/>
                </a:lnTo>
                <a:cubicBezTo>
                  <a:pt x="6096568" y="2812649"/>
                  <a:pt x="6119624" y="2825883"/>
                  <a:pt x="6134904" y="2852349"/>
                </a:cubicBezTo>
                <a:cubicBezTo>
                  <a:pt x="6150183" y="2878816"/>
                  <a:pt x="6157823" y="2919198"/>
                  <a:pt x="6157823" y="2973495"/>
                </a:cubicBezTo>
                <a:lnTo>
                  <a:pt x="6157823" y="3107738"/>
                </a:lnTo>
                <a:lnTo>
                  <a:pt x="5929856" y="2793413"/>
                </a:lnTo>
                <a:close/>
                <a:moveTo>
                  <a:pt x="4539913" y="2793413"/>
                </a:moveTo>
                <a:lnTo>
                  <a:pt x="4539913" y="2812649"/>
                </a:lnTo>
                <a:lnTo>
                  <a:pt x="4603351" y="2812649"/>
                </a:lnTo>
                <a:lnTo>
                  <a:pt x="4603351" y="3323018"/>
                </a:lnTo>
                <a:lnTo>
                  <a:pt x="4539913" y="3323018"/>
                </a:lnTo>
                <a:lnTo>
                  <a:pt x="4539913" y="3342254"/>
                </a:lnTo>
                <a:lnTo>
                  <a:pt x="4908672" y="3342254"/>
                </a:lnTo>
                <a:lnTo>
                  <a:pt x="4908672" y="3323018"/>
                </a:lnTo>
                <a:lnTo>
                  <a:pt x="4842369" y="3323018"/>
                </a:lnTo>
                <a:lnTo>
                  <a:pt x="4842369" y="2812649"/>
                </a:lnTo>
                <a:lnTo>
                  <a:pt x="4908672" y="2812649"/>
                </a:lnTo>
                <a:lnTo>
                  <a:pt x="4908672" y="2793413"/>
                </a:lnTo>
                <a:close/>
                <a:moveTo>
                  <a:pt x="3915988" y="2793413"/>
                </a:moveTo>
                <a:lnTo>
                  <a:pt x="3915988" y="2984546"/>
                </a:lnTo>
                <a:lnTo>
                  <a:pt x="3937679" y="2984546"/>
                </a:lnTo>
                <a:cubicBezTo>
                  <a:pt x="3949139" y="2932158"/>
                  <a:pt x="3966738" y="2892595"/>
                  <a:pt x="3990476" y="2865855"/>
                </a:cubicBezTo>
                <a:cubicBezTo>
                  <a:pt x="4014214" y="2839116"/>
                  <a:pt x="4047775" y="2821381"/>
                  <a:pt x="4091158" y="2812649"/>
                </a:cubicBezTo>
                <a:lnTo>
                  <a:pt x="4091158" y="3323018"/>
                </a:lnTo>
                <a:lnTo>
                  <a:pt x="4019944" y="3323018"/>
                </a:lnTo>
                <a:lnTo>
                  <a:pt x="4019944" y="3342254"/>
                </a:lnTo>
                <a:lnTo>
                  <a:pt x="4397707" y="3342254"/>
                </a:lnTo>
                <a:lnTo>
                  <a:pt x="4397707" y="3323018"/>
                </a:lnTo>
                <a:lnTo>
                  <a:pt x="4326493" y="3323018"/>
                </a:lnTo>
                <a:lnTo>
                  <a:pt x="4326493" y="2812649"/>
                </a:lnTo>
                <a:cubicBezTo>
                  <a:pt x="4369876" y="2821381"/>
                  <a:pt x="4403437" y="2839116"/>
                  <a:pt x="4427175" y="2865855"/>
                </a:cubicBezTo>
                <a:cubicBezTo>
                  <a:pt x="4450913" y="2892595"/>
                  <a:pt x="4468512" y="2932158"/>
                  <a:pt x="4479972" y="2984546"/>
                </a:cubicBezTo>
                <a:lnTo>
                  <a:pt x="4502482" y="2984546"/>
                </a:lnTo>
                <a:lnTo>
                  <a:pt x="4502482" y="2793413"/>
                </a:lnTo>
                <a:close/>
                <a:moveTo>
                  <a:pt x="3552587" y="2793413"/>
                </a:moveTo>
                <a:lnTo>
                  <a:pt x="3406475" y="3199007"/>
                </a:lnTo>
                <a:cubicBezTo>
                  <a:pt x="3395834" y="3229021"/>
                  <a:pt x="3382260" y="3255828"/>
                  <a:pt x="3365752" y="3279430"/>
                </a:cubicBezTo>
                <a:cubicBezTo>
                  <a:pt x="3349244" y="3303032"/>
                  <a:pt x="3332941" y="3317561"/>
                  <a:pt x="3316843" y="3323018"/>
                </a:cubicBezTo>
                <a:lnTo>
                  <a:pt x="3316843" y="3342254"/>
                </a:lnTo>
                <a:lnTo>
                  <a:pt x="3530486" y="3342254"/>
                </a:lnTo>
                <a:lnTo>
                  <a:pt x="3530486" y="3323018"/>
                </a:lnTo>
                <a:cubicBezTo>
                  <a:pt x="3493378" y="3322745"/>
                  <a:pt x="3467525" y="3312854"/>
                  <a:pt x="3452928" y="3293345"/>
                </a:cubicBezTo>
                <a:cubicBezTo>
                  <a:pt x="3438330" y="3273837"/>
                  <a:pt x="3431031" y="3249621"/>
                  <a:pt x="3431031" y="3220699"/>
                </a:cubicBezTo>
                <a:cubicBezTo>
                  <a:pt x="3431031" y="3205692"/>
                  <a:pt x="3433487" y="3190003"/>
                  <a:pt x="3438399" y="3173632"/>
                </a:cubicBezTo>
                <a:lnTo>
                  <a:pt x="3628713" y="3173632"/>
                </a:lnTo>
                <a:lnTo>
                  <a:pt x="3680691" y="3323018"/>
                </a:lnTo>
                <a:lnTo>
                  <a:pt x="3618890" y="3323018"/>
                </a:lnTo>
                <a:lnTo>
                  <a:pt x="3618890" y="3342254"/>
                </a:lnTo>
                <a:lnTo>
                  <a:pt x="3954907" y="3342254"/>
                </a:lnTo>
                <a:lnTo>
                  <a:pt x="3954907" y="3323018"/>
                </a:lnTo>
                <a:lnTo>
                  <a:pt x="3924620" y="3323018"/>
                </a:lnTo>
                <a:lnTo>
                  <a:pt x="3740036" y="2793413"/>
                </a:lnTo>
                <a:close/>
                <a:moveTo>
                  <a:pt x="2774737" y="2793413"/>
                </a:moveTo>
                <a:lnTo>
                  <a:pt x="2774737" y="2812649"/>
                </a:lnTo>
                <a:lnTo>
                  <a:pt x="2818530" y="2812649"/>
                </a:lnTo>
                <a:lnTo>
                  <a:pt x="3004341" y="3342254"/>
                </a:lnTo>
                <a:lnTo>
                  <a:pt x="3136129" y="3342254"/>
                </a:lnTo>
                <a:lnTo>
                  <a:pt x="3306388" y="2951803"/>
                </a:lnTo>
                <a:cubicBezTo>
                  <a:pt x="3340767" y="2872677"/>
                  <a:pt x="3375693" y="2826292"/>
                  <a:pt x="3411163" y="2812649"/>
                </a:cubicBezTo>
                <a:lnTo>
                  <a:pt x="3411163" y="2793413"/>
                </a:lnTo>
                <a:lnTo>
                  <a:pt x="3217575" y="2793413"/>
                </a:lnTo>
                <a:lnTo>
                  <a:pt x="3217575" y="2812649"/>
                </a:lnTo>
                <a:cubicBezTo>
                  <a:pt x="3265051" y="2812649"/>
                  <a:pt x="3288789" y="2836933"/>
                  <a:pt x="3288789" y="2885500"/>
                </a:cubicBezTo>
                <a:cubicBezTo>
                  <a:pt x="3288789" y="2893959"/>
                  <a:pt x="3287289" y="2904941"/>
                  <a:pt x="3284287" y="2918447"/>
                </a:cubicBezTo>
                <a:cubicBezTo>
                  <a:pt x="3281286" y="2931953"/>
                  <a:pt x="3277193" y="2944982"/>
                  <a:pt x="3272009" y="2957533"/>
                </a:cubicBezTo>
                <a:lnTo>
                  <a:pt x="3189744" y="3152759"/>
                </a:lnTo>
                <a:lnTo>
                  <a:pt x="3067370" y="2812649"/>
                </a:lnTo>
                <a:lnTo>
                  <a:pt x="3120167" y="2812649"/>
                </a:lnTo>
                <a:lnTo>
                  <a:pt x="3120167" y="2793413"/>
                </a:lnTo>
                <a:close/>
                <a:moveTo>
                  <a:pt x="1468881" y="2793413"/>
                </a:moveTo>
                <a:lnTo>
                  <a:pt x="1468881" y="2812649"/>
                </a:lnTo>
                <a:lnTo>
                  <a:pt x="1520041" y="2812649"/>
                </a:lnTo>
                <a:lnTo>
                  <a:pt x="1556058" y="2862990"/>
                </a:lnTo>
                <a:lnTo>
                  <a:pt x="1556058" y="3184682"/>
                </a:lnTo>
                <a:cubicBezTo>
                  <a:pt x="1556058" y="3218516"/>
                  <a:pt x="1549441" y="3249621"/>
                  <a:pt x="1536208" y="3277997"/>
                </a:cubicBezTo>
                <a:cubicBezTo>
                  <a:pt x="1522974" y="3306374"/>
                  <a:pt x="1500532" y="3321381"/>
                  <a:pt x="1468881" y="3323018"/>
                </a:cubicBezTo>
                <a:lnTo>
                  <a:pt x="1468881" y="3342254"/>
                </a:lnTo>
                <a:lnTo>
                  <a:pt x="1680887" y="3342254"/>
                </a:lnTo>
                <a:lnTo>
                  <a:pt x="1680887" y="3323018"/>
                </a:lnTo>
                <a:cubicBezTo>
                  <a:pt x="1612674" y="3322472"/>
                  <a:pt x="1578568" y="3266538"/>
                  <a:pt x="1578568" y="3155214"/>
                </a:cubicBezTo>
                <a:lnTo>
                  <a:pt x="1578568" y="2893686"/>
                </a:lnTo>
                <a:lnTo>
                  <a:pt x="1903943" y="3342254"/>
                </a:lnTo>
                <a:lnTo>
                  <a:pt x="2036140" y="3342254"/>
                </a:lnTo>
                <a:lnTo>
                  <a:pt x="2036140" y="2966537"/>
                </a:lnTo>
                <a:cubicBezTo>
                  <a:pt x="2036140" y="2868584"/>
                  <a:pt x="2065199" y="2817288"/>
                  <a:pt x="2123316" y="2812649"/>
                </a:cubicBezTo>
                <a:lnTo>
                  <a:pt x="2123316" y="2793413"/>
                </a:lnTo>
                <a:lnTo>
                  <a:pt x="1903943" y="2793413"/>
                </a:lnTo>
                <a:lnTo>
                  <a:pt x="1903943" y="2812649"/>
                </a:lnTo>
                <a:lnTo>
                  <a:pt x="1922361" y="2812649"/>
                </a:lnTo>
                <a:cubicBezTo>
                  <a:pt x="1953193" y="2812649"/>
                  <a:pt x="1976249" y="2825883"/>
                  <a:pt x="1991529" y="2852349"/>
                </a:cubicBezTo>
                <a:cubicBezTo>
                  <a:pt x="2006808" y="2878816"/>
                  <a:pt x="2014448" y="2919198"/>
                  <a:pt x="2014448" y="2973495"/>
                </a:cubicBezTo>
                <a:lnTo>
                  <a:pt x="2014448" y="3107738"/>
                </a:lnTo>
                <a:lnTo>
                  <a:pt x="1786481" y="2793413"/>
                </a:lnTo>
                <a:close/>
                <a:moveTo>
                  <a:pt x="792606" y="2793413"/>
                </a:moveTo>
                <a:lnTo>
                  <a:pt x="792606" y="2812649"/>
                </a:lnTo>
                <a:lnTo>
                  <a:pt x="843766" y="2812649"/>
                </a:lnTo>
                <a:lnTo>
                  <a:pt x="879783" y="2862990"/>
                </a:lnTo>
                <a:lnTo>
                  <a:pt x="879783" y="3184682"/>
                </a:lnTo>
                <a:cubicBezTo>
                  <a:pt x="879783" y="3218516"/>
                  <a:pt x="873166" y="3249621"/>
                  <a:pt x="859932" y="3277997"/>
                </a:cubicBezTo>
                <a:cubicBezTo>
                  <a:pt x="846699" y="3306374"/>
                  <a:pt x="824257" y="3321381"/>
                  <a:pt x="792606" y="3323018"/>
                </a:cubicBezTo>
                <a:lnTo>
                  <a:pt x="792606" y="3342254"/>
                </a:lnTo>
                <a:lnTo>
                  <a:pt x="1004612" y="3342254"/>
                </a:lnTo>
                <a:lnTo>
                  <a:pt x="1004612" y="3323018"/>
                </a:lnTo>
                <a:cubicBezTo>
                  <a:pt x="936399" y="3322472"/>
                  <a:pt x="902293" y="3266538"/>
                  <a:pt x="902293" y="3155214"/>
                </a:cubicBezTo>
                <a:lnTo>
                  <a:pt x="902293" y="2893686"/>
                </a:lnTo>
                <a:lnTo>
                  <a:pt x="1227668" y="3342254"/>
                </a:lnTo>
                <a:lnTo>
                  <a:pt x="1359865" y="3342254"/>
                </a:lnTo>
                <a:lnTo>
                  <a:pt x="1359865" y="2966537"/>
                </a:lnTo>
                <a:cubicBezTo>
                  <a:pt x="1359865" y="2868584"/>
                  <a:pt x="1388924" y="2817288"/>
                  <a:pt x="1447041" y="2812649"/>
                </a:cubicBezTo>
                <a:lnTo>
                  <a:pt x="1447041" y="2793413"/>
                </a:lnTo>
                <a:lnTo>
                  <a:pt x="1227668" y="2793413"/>
                </a:lnTo>
                <a:lnTo>
                  <a:pt x="1227668" y="2812649"/>
                </a:lnTo>
                <a:lnTo>
                  <a:pt x="1246086" y="2812649"/>
                </a:lnTo>
                <a:cubicBezTo>
                  <a:pt x="1276918" y="2812649"/>
                  <a:pt x="1299974" y="2825883"/>
                  <a:pt x="1315254" y="2852349"/>
                </a:cubicBezTo>
                <a:cubicBezTo>
                  <a:pt x="1330533" y="2878816"/>
                  <a:pt x="1338173" y="2919198"/>
                  <a:pt x="1338173" y="2973495"/>
                </a:cubicBezTo>
                <a:lnTo>
                  <a:pt x="1338173" y="3107738"/>
                </a:lnTo>
                <a:lnTo>
                  <a:pt x="1110206" y="2793413"/>
                </a:lnTo>
                <a:close/>
                <a:moveTo>
                  <a:pt x="387013" y="2793413"/>
                </a:moveTo>
                <a:lnTo>
                  <a:pt x="387013" y="2812649"/>
                </a:lnTo>
                <a:lnTo>
                  <a:pt x="450451" y="2812649"/>
                </a:lnTo>
                <a:lnTo>
                  <a:pt x="450451" y="3323018"/>
                </a:lnTo>
                <a:lnTo>
                  <a:pt x="387013" y="3323018"/>
                </a:lnTo>
                <a:lnTo>
                  <a:pt x="387013" y="3342254"/>
                </a:lnTo>
                <a:lnTo>
                  <a:pt x="755772" y="3342254"/>
                </a:lnTo>
                <a:lnTo>
                  <a:pt x="755772" y="3323018"/>
                </a:lnTo>
                <a:lnTo>
                  <a:pt x="689469" y="3323018"/>
                </a:lnTo>
                <a:lnTo>
                  <a:pt x="689469" y="2812649"/>
                </a:lnTo>
                <a:lnTo>
                  <a:pt x="755772" y="2812649"/>
                </a:lnTo>
                <a:lnTo>
                  <a:pt x="755772" y="2793413"/>
                </a:lnTo>
                <a:close/>
                <a:moveTo>
                  <a:pt x="5263106" y="2775814"/>
                </a:moveTo>
                <a:cubicBezTo>
                  <a:pt x="5170063" y="2775814"/>
                  <a:pt x="5095779" y="2802008"/>
                  <a:pt x="5040254" y="2854395"/>
                </a:cubicBezTo>
                <a:cubicBezTo>
                  <a:pt x="4984729" y="2906783"/>
                  <a:pt x="4956966" y="2976906"/>
                  <a:pt x="4956966" y="3064764"/>
                </a:cubicBezTo>
                <a:cubicBezTo>
                  <a:pt x="4956966" y="3154805"/>
                  <a:pt x="4985342" y="3226360"/>
                  <a:pt x="5042096" y="3279430"/>
                </a:cubicBezTo>
                <a:cubicBezTo>
                  <a:pt x="5098849" y="3332500"/>
                  <a:pt x="5174156" y="3359035"/>
                  <a:pt x="5268017" y="3359035"/>
                </a:cubicBezTo>
                <a:cubicBezTo>
                  <a:pt x="5361878" y="3359035"/>
                  <a:pt x="5435821" y="3332090"/>
                  <a:pt x="5489845" y="3278202"/>
                </a:cubicBezTo>
                <a:cubicBezTo>
                  <a:pt x="5543870" y="3224314"/>
                  <a:pt x="5570882" y="3154532"/>
                  <a:pt x="5570882" y="3068857"/>
                </a:cubicBezTo>
                <a:cubicBezTo>
                  <a:pt x="5570882" y="2978270"/>
                  <a:pt x="5543392" y="2906783"/>
                  <a:pt x="5488413" y="2854395"/>
                </a:cubicBezTo>
                <a:cubicBezTo>
                  <a:pt x="5433434" y="2802008"/>
                  <a:pt x="5358331" y="2775814"/>
                  <a:pt x="5263106" y="2775814"/>
                </a:cubicBezTo>
                <a:close/>
                <a:moveTo>
                  <a:pt x="2462756" y="2775814"/>
                </a:moveTo>
                <a:cubicBezTo>
                  <a:pt x="2369713" y="2775814"/>
                  <a:pt x="2295430" y="2802008"/>
                  <a:pt x="2239904" y="2854395"/>
                </a:cubicBezTo>
                <a:cubicBezTo>
                  <a:pt x="2184379" y="2906783"/>
                  <a:pt x="2156616" y="2976906"/>
                  <a:pt x="2156616" y="3064764"/>
                </a:cubicBezTo>
                <a:cubicBezTo>
                  <a:pt x="2156616" y="3154805"/>
                  <a:pt x="2184993" y="3226360"/>
                  <a:pt x="2241746" y="3279430"/>
                </a:cubicBezTo>
                <a:cubicBezTo>
                  <a:pt x="2298499" y="3332500"/>
                  <a:pt x="2373806" y="3359035"/>
                  <a:pt x="2467667" y="3359035"/>
                </a:cubicBezTo>
                <a:cubicBezTo>
                  <a:pt x="2561528" y="3359035"/>
                  <a:pt x="2635471" y="3332090"/>
                  <a:pt x="2689496" y="3278202"/>
                </a:cubicBezTo>
                <a:cubicBezTo>
                  <a:pt x="2743520" y="3224314"/>
                  <a:pt x="2770532" y="3154532"/>
                  <a:pt x="2770532" y="3068857"/>
                </a:cubicBezTo>
                <a:cubicBezTo>
                  <a:pt x="2770532" y="2978270"/>
                  <a:pt x="2743043" y="2906783"/>
                  <a:pt x="2688063" y="2854395"/>
                </a:cubicBezTo>
                <a:cubicBezTo>
                  <a:pt x="2633084" y="2802008"/>
                  <a:pt x="2557981" y="2775814"/>
                  <a:pt x="2462756" y="2775814"/>
                </a:cubicBezTo>
                <a:close/>
                <a:moveTo>
                  <a:pt x="689469" y="2074053"/>
                </a:moveTo>
                <a:lnTo>
                  <a:pt x="723029" y="2074053"/>
                </a:lnTo>
                <a:cubicBezTo>
                  <a:pt x="745949" y="2074053"/>
                  <a:pt x="760887" y="2077259"/>
                  <a:pt x="767845" y="2083671"/>
                </a:cubicBezTo>
                <a:cubicBezTo>
                  <a:pt x="774803" y="2090083"/>
                  <a:pt x="778282" y="2104476"/>
                  <a:pt x="778282" y="2126849"/>
                </a:cubicBezTo>
                <a:lnTo>
                  <a:pt x="778282" y="2272552"/>
                </a:lnTo>
                <a:cubicBezTo>
                  <a:pt x="778282" y="2293562"/>
                  <a:pt x="774803" y="2307204"/>
                  <a:pt x="767845" y="2313480"/>
                </a:cubicBezTo>
                <a:cubicBezTo>
                  <a:pt x="760887" y="2319755"/>
                  <a:pt x="747040" y="2322893"/>
                  <a:pt x="726304" y="2322893"/>
                </a:cubicBezTo>
                <a:lnTo>
                  <a:pt x="689469" y="2322893"/>
                </a:lnTo>
                <a:close/>
                <a:moveTo>
                  <a:pt x="5470498" y="2002838"/>
                </a:moveTo>
                <a:lnTo>
                  <a:pt x="5635846" y="2276645"/>
                </a:lnTo>
                <a:cubicBezTo>
                  <a:pt x="5621384" y="2285649"/>
                  <a:pt x="5607333" y="2290151"/>
                  <a:pt x="5593690" y="2290151"/>
                </a:cubicBezTo>
                <a:cubicBezTo>
                  <a:pt x="5582776" y="2290151"/>
                  <a:pt x="5572203" y="2287354"/>
                  <a:pt x="5561971" y="2281761"/>
                </a:cubicBezTo>
                <a:cubicBezTo>
                  <a:pt x="5551739" y="2276167"/>
                  <a:pt x="5542053" y="2266413"/>
                  <a:pt x="5532913" y="2252497"/>
                </a:cubicBezTo>
                <a:cubicBezTo>
                  <a:pt x="5523772" y="2238582"/>
                  <a:pt x="5509242" y="2214571"/>
                  <a:pt x="5489324" y="2180465"/>
                </a:cubicBezTo>
                <a:cubicBezTo>
                  <a:pt x="5469407" y="2146358"/>
                  <a:pt x="5453513" y="2119755"/>
                  <a:pt x="5441644" y="2100656"/>
                </a:cubicBezTo>
                <a:cubicBezTo>
                  <a:pt x="5429775" y="2081556"/>
                  <a:pt x="5423840" y="2064776"/>
                  <a:pt x="5423840" y="2050314"/>
                </a:cubicBezTo>
                <a:cubicBezTo>
                  <a:pt x="5423840" y="2030396"/>
                  <a:pt x="5439393" y="2014571"/>
                  <a:pt x="5470498" y="2002838"/>
                </a:cubicBezTo>
                <a:close/>
                <a:moveTo>
                  <a:pt x="5699284" y="1819891"/>
                </a:moveTo>
                <a:cubicBezTo>
                  <a:pt x="5713472" y="1819891"/>
                  <a:pt x="5725409" y="1824734"/>
                  <a:pt x="5735096" y="1834421"/>
                </a:cubicBezTo>
                <a:cubicBezTo>
                  <a:pt x="5744782" y="1844107"/>
                  <a:pt x="5749625" y="1856044"/>
                  <a:pt x="5749625" y="1870232"/>
                </a:cubicBezTo>
                <a:cubicBezTo>
                  <a:pt x="5749625" y="1898609"/>
                  <a:pt x="5729843" y="1919891"/>
                  <a:pt x="5690280" y="1934080"/>
                </a:cubicBezTo>
                <a:cubicBezTo>
                  <a:pt x="5668451" y="1901337"/>
                  <a:pt x="5657537" y="1877190"/>
                  <a:pt x="5657537" y="1861638"/>
                </a:cubicBezTo>
                <a:cubicBezTo>
                  <a:pt x="5657537" y="1849359"/>
                  <a:pt x="5661426" y="1839332"/>
                  <a:pt x="5669202" y="1831556"/>
                </a:cubicBezTo>
                <a:cubicBezTo>
                  <a:pt x="5676978" y="1823779"/>
                  <a:pt x="5687005" y="1819891"/>
                  <a:pt x="5699284" y="1819891"/>
                </a:cubicBezTo>
                <a:close/>
                <a:moveTo>
                  <a:pt x="689469" y="1812524"/>
                </a:moveTo>
                <a:lnTo>
                  <a:pt x="724667" y="1812524"/>
                </a:lnTo>
                <a:cubicBezTo>
                  <a:pt x="746495" y="1812524"/>
                  <a:pt x="760887" y="1817163"/>
                  <a:pt x="767845" y="1826440"/>
                </a:cubicBezTo>
                <a:cubicBezTo>
                  <a:pt x="774803" y="1835717"/>
                  <a:pt x="778282" y="1855362"/>
                  <a:pt x="778282" y="1885376"/>
                </a:cubicBezTo>
                <a:lnTo>
                  <a:pt x="778282" y="1999155"/>
                </a:lnTo>
                <a:cubicBezTo>
                  <a:pt x="778282" y="2021256"/>
                  <a:pt x="774735" y="2036331"/>
                  <a:pt x="767641" y="2044380"/>
                </a:cubicBezTo>
                <a:cubicBezTo>
                  <a:pt x="760546" y="2052429"/>
                  <a:pt x="746768" y="2056454"/>
                  <a:pt x="726304" y="2056454"/>
                </a:cubicBezTo>
                <a:lnTo>
                  <a:pt x="689469" y="2056454"/>
                </a:lnTo>
                <a:close/>
                <a:moveTo>
                  <a:pt x="3321531" y="1793288"/>
                </a:moveTo>
                <a:lnTo>
                  <a:pt x="3321531" y="1812524"/>
                </a:lnTo>
                <a:lnTo>
                  <a:pt x="3384151" y="1812524"/>
                </a:lnTo>
                <a:lnTo>
                  <a:pt x="3384151" y="2322893"/>
                </a:lnTo>
                <a:lnTo>
                  <a:pt x="3321531" y="2322893"/>
                </a:lnTo>
                <a:lnTo>
                  <a:pt x="3321531" y="2342129"/>
                </a:lnTo>
                <a:lnTo>
                  <a:pt x="3868735" y="2342129"/>
                </a:lnTo>
                <a:lnTo>
                  <a:pt x="3868735" y="2139128"/>
                </a:lnTo>
                <a:lnTo>
                  <a:pt x="3851136" y="2139128"/>
                </a:lnTo>
                <a:cubicBezTo>
                  <a:pt x="3841040" y="2196154"/>
                  <a:pt x="3815120" y="2241038"/>
                  <a:pt x="3773373" y="2273780"/>
                </a:cubicBezTo>
                <a:cubicBezTo>
                  <a:pt x="3731627" y="2306522"/>
                  <a:pt x="3681559" y="2322893"/>
                  <a:pt x="3623169" y="2322893"/>
                </a:cubicBezTo>
                <a:lnTo>
                  <a:pt x="3623169" y="2069550"/>
                </a:lnTo>
                <a:lnTo>
                  <a:pt x="3639949" y="2069550"/>
                </a:lnTo>
                <a:cubicBezTo>
                  <a:pt x="3666689" y="2069550"/>
                  <a:pt x="3689403" y="2080533"/>
                  <a:pt x="3708094" y="2102497"/>
                </a:cubicBezTo>
                <a:cubicBezTo>
                  <a:pt x="3726784" y="2124462"/>
                  <a:pt x="3736129" y="2155226"/>
                  <a:pt x="3736129" y="2194789"/>
                </a:cubicBezTo>
                <a:lnTo>
                  <a:pt x="3753728" y="2194789"/>
                </a:lnTo>
                <a:lnTo>
                  <a:pt x="3753728" y="1921392"/>
                </a:lnTo>
                <a:lnTo>
                  <a:pt x="3736129" y="1921392"/>
                </a:lnTo>
                <a:cubicBezTo>
                  <a:pt x="3736129" y="1967777"/>
                  <a:pt x="3726307" y="2000860"/>
                  <a:pt x="3706661" y="2020642"/>
                </a:cubicBezTo>
                <a:cubicBezTo>
                  <a:pt x="3687016" y="2040424"/>
                  <a:pt x="3664778" y="2050314"/>
                  <a:pt x="3639949" y="2050314"/>
                </a:cubicBezTo>
                <a:lnTo>
                  <a:pt x="3623169" y="2050314"/>
                </a:lnTo>
                <a:lnTo>
                  <a:pt x="3623169" y="1812524"/>
                </a:lnTo>
                <a:lnTo>
                  <a:pt x="3632991" y="1812524"/>
                </a:lnTo>
                <a:cubicBezTo>
                  <a:pt x="3699567" y="1812524"/>
                  <a:pt x="3749022" y="1828350"/>
                  <a:pt x="3781354" y="1860000"/>
                </a:cubicBezTo>
                <a:cubicBezTo>
                  <a:pt x="3813687" y="1891651"/>
                  <a:pt x="3830808" y="1926849"/>
                  <a:pt x="3832719" y="1965594"/>
                </a:cubicBezTo>
                <a:lnTo>
                  <a:pt x="3851136" y="1965594"/>
                </a:lnTo>
                <a:lnTo>
                  <a:pt x="3851136" y="1793288"/>
                </a:lnTo>
                <a:close/>
                <a:moveTo>
                  <a:pt x="2630932" y="1793288"/>
                </a:moveTo>
                <a:lnTo>
                  <a:pt x="2630932" y="1812524"/>
                </a:lnTo>
                <a:lnTo>
                  <a:pt x="2682091" y="1812524"/>
                </a:lnTo>
                <a:lnTo>
                  <a:pt x="2718107" y="1862865"/>
                </a:lnTo>
                <a:lnTo>
                  <a:pt x="2718107" y="2184557"/>
                </a:lnTo>
                <a:cubicBezTo>
                  <a:pt x="2718107" y="2218391"/>
                  <a:pt x="2711491" y="2249496"/>
                  <a:pt x="2698258" y="2277873"/>
                </a:cubicBezTo>
                <a:cubicBezTo>
                  <a:pt x="2685025" y="2306249"/>
                  <a:pt x="2662583" y="2321256"/>
                  <a:pt x="2630932" y="2322893"/>
                </a:cubicBezTo>
                <a:lnTo>
                  <a:pt x="2630932" y="2342129"/>
                </a:lnTo>
                <a:lnTo>
                  <a:pt x="2842937" y="2342129"/>
                </a:lnTo>
                <a:lnTo>
                  <a:pt x="2842937" y="2322893"/>
                </a:lnTo>
                <a:cubicBezTo>
                  <a:pt x="2774724" y="2322347"/>
                  <a:pt x="2740618" y="2266413"/>
                  <a:pt x="2740618" y="2155089"/>
                </a:cubicBezTo>
                <a:lnTo>
                  <a:pt x="2740618" y="1893561"/>
                </a:lnTo>
                <a:lnTo>
                  <a:pt x="3065993" y="2342129"/>
                </a:lnTo>
                <a:lnTo>
                  <a:pt x="3198190" y="2342129"/>
                </a:lnTo>
                <a:lnTo>
                  <a:pt x="3198190" y="1966413"/>
                </a:lnTo>
                <a:cubicBezTo>
                  <a:pt x="3198190" y="1868459"/>
                  <a:pt x="3227249" y="1817163"/>
                  <a:pt x="3285366" y="1812524"/>
                </a:cubicBezTo>
                <a:lnTo>
                  <a:pt x="3285366" y="1793288"/>
                </a:lnTo>
                <a:lnTo>
                  <a:pt x="3065993" y="1793288"/>
                </a:lnTo>
                <a:lnTo>
                  <a:pt x="3065993" y="1812524"/>
                </a:lnTo>
                <a:lnTo>
                  <a:pt x="3084411" y="1812524"/>
                </a:lnTo>
                <a:cubicBezTo>
                  <a:pt x="3115243" y="1812524"/>
                  <a:pt x="3138299" y="1825758"/>
                  <a:pt x="3153579" y="1852224"/>
                </a:cubicBezTo>
                <a:cubicBezTo>
                  <a:pt x="3168858" y="1878691"/>
                  <a:pt x="3176498" y="1919073"/>
                  <a:pt x="3176498" y="1973370"/>
                </a:cubicBezTo>
                <a:lnTo>
                  <a:pt x="3176498" y="2107613"/>
                </a:lnTo>
                <a:lnTo>
                  <a:pt x="2948531" y="1793288"/>
                </a:lnTo>
                <a:close/>
                <a:moveTo>
                  <a:pt x="2225338" y="1793288"/>
                </a:moveTo>
                <a:lnTo>
                  <a:pt x="2225338" y="1812524"/>
                </a:lnTo>
                <a:lnTo>
                  <a:pt x="2288776" y="1812524"/>
                </a:lnTo>
                <a:lnTo>
                  <a:pt x="2288776" y="2322893"/>
                </a:lnTo>
                <a:lnTo>
                  <a:pt x="2225338" y="2322893"/>
                </a:lnTo>
                <a:lnTo>
                  <a:pt x="2225338" y="2342129"/>
                </a:lnTo>
                <a:lnTo>
                  <a:pt x="2594097" y="2342129"/>
                </a:lnTo>
                <a:lnTo>
                  <a:pt x="2594097" y="2322893"/>
                </a:lnTo>
                <a:lnTo>
                  <a:pt x="2527794" y="2322893"/>
                </a:lnTo>
                <a:lnTo>
                  <a:pt x="2527794" y="1812524"/>
                </a:lnTo>
                <a:lnTo>
                  <a:pt x="2594097" y="1812524"/>
                </a:lnTo>
                <a:lnTo>
                  <a:pt x="2594097" y="1793288"/>
                </a:lnTo>
                <a:close/>
                <a:moveTo>
                  <a:pt x="1069129" y="1793288"/>
                </a:moveTo>
                <a:lnTo>
                  <a:pt x="1069129" y="1812524"/>
                </a:lnTo>
                <a:lnTo>
                  <a:pt x="1134614" y="1812524"/>
                </a:lnTo>
                <a:lnTo>
                  <a:pt x="1134614" y="2171870"/>
                </a:lnTo>
                <a:cubicBezTo>
                  <a:pt x="1134614" y="2207613"/>
                  <a:pt x="1137001" y="2233671"/>
                  <a:pt x="1141776" y="2250042"/>
                </a:cubicBezTo>
                <a:cubicBezTo>
                  <a:pt x="1146551" y="2266413"/>
                  <a:pt x="1157465" y="2283534"/>
                  <a:pt x="1174518" y="2301406"/>
                </a:cubicBezTo>
                <a:cubicBezTo>
                  <a:pt x="1191571" y="2319278"/>
                  <a:pt x="1218720" y="2333603"/>
                  <a:pt x="1255964" y="2344380"/>
                </a:cubicBezTo>
                <a:cubicBezTo>
                  <a:pt x="1293209" y="2355158"/>
                  <a:pt x="1336251" y="2360547"/>
                  <a:pt x="1385091" y="2360547"/>
                </a:cubicBezTo>
                <a:cubicBezTo>
                  <a:pt x="1453577" y="2360547"/>
                  <a:pt x="1505351" y="2345813"/>
                  <a:pt x="1540412" y="2316345"/>
                </a:cubicBezTo>
                <a:cubicBezTo>
                  <a:pt x="1575473" y="2286877"/>
                  <a:pt x="1593004" y="2248814"/>
                  <a:pt x="1593004" y="2202156"/>
                </a:cubicBezTo>
                <a:lnTo>
                  <a:pt x="1593004" y="1959864"/>
                </a:lnTo>
                <a:cubicBezTo>
                  <a:pt x="1593004" y="1915389"/>
                  <a:pt x="1600508" y="1880192"/>
                  <a:pt x="1615515" y="1854271"/>
                </a:cubicBezTo>
                <a:cubicBezTo>
                  <a:pt x="1630521" y="1828350"/>
                  <a:pt x="1651804" y="1814434"/>
                  <a:pt x="1679362" y="1812524"/>
                </a:cubicBezTo>
                <a:lnTo>
                  <a:pt x="1679362" y="1793288"/>
                </a:lnTo>
                <a:lnTo>
                  <a:pt x="1470630" y="1793288"/>
                </a:lnTo>
                <a:lnTo>
                  <a:pt x="1470630" y="1812524"/>
                </a:lnTo>
                <a:cubicBezTo>
                  <a:pt x="1509648" y="1812524"/>
                  <a:pt x="1536183" y="1827054"/>
                  <a:pt x="1550235" y="1856112"/>
                </a:cubicBezTo>
                <a:cubicBezTo>
                  <a:pt x="1564287" y="1885171"/>
                  <a:pt x="1571313" y="1927531"/>
                  <a:pt x="1571313" y="1983193"/>
                </a:cubicBezTo>
                <a:lnTo>
                  <a:pt x="1571313" y="2194789"/>
                </a:lnTo>
                <a:cubicBezTo>
                  <a:pt x="1571313" y="2241447"/>
                  <a:pt x="1555760" y="2275281"/>
                  <a:pt x="1524655" y="2296290"/>
                </a:cubicBezTo>
                <a:cubicBezTo>
                  <a:pt x="1493550" y="2317300"/>
                  <a:pt x="1462991" y="2327804"/>
                  <a:pt x="1432977" y="2327804"/>
                </a:cubicBezTo>
                <a:cubicBezTo>
                  <a:pt x="1420426" y="2327804"/>
                  <a:pt x="1409239" y="2325622"/>
                  <a:pt x="1399416" y="2321256"/>
                </a:cubicBezTo>
                <a:cubicBezTo>
                  <a:pt x="1389594" y="2316890"/>
                  <a:pt x="1382841" y="2310410"/>
                  <a:pt x="1379157" y="2301815"/>
                </a:cubicBezTo>
                <a:cubicBezTo>
                  <a:pt x="1375473" y="2293221"/>
                  <a:pt x="1373632" y="2276508"/>
                  <a:pt x="1373632" y="2251679"/>
                </a:cubicBezTo>
                <a:lnTo>
                  <a:pt x="1373632" y="1812524"/>
                </a:lnTo>
                <a:lnTo>
                  <a:pt x="1431340" y="1812524"/>
                </a:lnTo>
                <a:lnTo>
                  <a:pt x="1431340" y="1793288"/>
                </a:lnTo>
                <a:close/>
                <a:moveTo>
                  <a:pt x="380873" y="1793288"/>
                </a:moveTo>
                <a:lnTo>
                  <a:pt x="380873" y="1812524"/>
                </a:lnTo>
                <a:lnTo>
                  <a:pt x="450451" y="1812524"/>
                </a:lnTo>
                <a:lnTo>
                  <a:pt x="450451" y="2322893"/>
                </a:lnTo>
                <a:lnTo>
                  <a:pt x="380873" y="2322893"/>
                </a:lnTo>
                <a:lnTo>
                  <a:pt x="380873" y="2342129"/>
                </a:lnTo>
                <a:lnTo>
                  <a:pt x="842129" y="2342129"/>
                </a:lnTo>
                <a:cubicBezTo>
                  <a:pt x="907341" y="2342129"/>
                  <a:pt x="955021" y="2329578"/>
                  <a:pt x="985172" y="2304476"/>
                </a:cubicBezTo>
                <a:cubicBezTo>
                  <a:pt x="1015322" y="2279373"/>
                  <a:pt x="1030397" y="2244448"/>
                  <a:pt x="1030397" y="2199701"/>
                </a:cubicBezTo>
                <a:cubicBezTo>
                  <a:pt x="1030397" y="2163411"/>
                  <a:pt x="1020437" y="2132852"/>
                  <a:pt x="1000519" y="2108023"/>
                </a:cubicBezTo>
                <a:cubicBezTo>
                  <a:pt x="980601" y="2083193"/>
                  <a:pt x="951815" y="2066276"/>
                  <a:pt x="914162" y="2057272"/>
                </a:cubicBezTo>
                <a:lnTo>
                  <a:pt x="914162" y="2055635"/>
                </a:lnTo>
                <a:cubicBezTo>
                  <a:pt x="979919" y="2041720"/>
                  <a:pt x="1012798" y="1999973"/>
                  <a:pt x="1012798" y="1930396"/>
                </a:cubicBezTo>
                <a:cubicBezTo>
                  <a:pt x="1012798" y="1903384"/>
                  <a:pt x="1006454" y="1878350"/>
                  <a:pt x="993766" y="1855294"/>
                </a:cubicBezTo>
                <a:cubicBezTo>
                  <a:pt x="981079" y="1832238"/>
                  <a:pt x="963889" y="1816140"/>
                  <a:pt x="942197" y="1806999"/>
                </a:cubicBezTo>
                <a:cubicBezTo>
                  <a:pt x="920506" y="1797858"/>
                  <a:pt x="888787" y="1793288"/>
                  <a:pt x="847040" y="1793288"/>
                </a:cubicBezTo>
                <a:close/>
                <a:moveTo>
                  <a:pt x="5648533" y="1783056"/>
                </a:moveTo>
                <a:cubicBezTo>
                  <a:pt x="5590143" y="1783056"/>
                  <a:pt x="5542531" y="1796631"/>
                  <a:pt x="5505696" y="1823779"/>
                </a:cubicBezTo>
                <a:cubicBezTo>
                  <a:pt x="5468861" y="1850928"/>
                  <a:pt x="5450443" y="1885921"/>
                  <a:pt x="5450443" y="1928759"/>
                </a:cubicBezTo>
                <a:cubicBezTo>
                  <a:pt x="5450443" y="1948131"/>
                  <a:pt x="5454127" y="1966958"/>
                  <a:pt x="5461494" y="1985239"/>
                </a:cubicBezTo>
                <a:cubicBezTo>
                  <a:pt x="5327251" y="2030260"/>
                  <a:pt x="5260129" y="2098609"/>
                  <a:pt x="5260129" y="2190287"/>
                </a:cubicBezTo>
                <a:cubicBezTo>
                  <a:pt x="5260129" y="2236672"/>
                  <a:pt x="5276432" y="2275553"/>
                  <a:pt x="5309038" y="2306931"/>
                </a:cubicBezTo>
                <a:cubicBezTo>
                  <a:pt x="5341643" y="2338309"/>
                  <a:pt x="5382094" y="2353998"/>
                  <a:pt x="5430389" y="2353998"/>
                </a:cubicBezTo>
                <a:cubicBezTo>
                  <a:pt x="5505150" y="2353998"/>
                  <a:pt x="5577182" y="2333534"/>
                  <a:pt x="5646487" y="2292607"/>
                </a:cubicBezTo>
                <a:cubicBezTo>
                  <a:pt x="5664495" y="2313616"/>
                  <a:pt x="5684822" y="2329100"/>
                  <a:pt x="5707469" y="2339060"/>
                </a:cubicBezTo>
                <a:cubicBezTo>
                  <a:pt x="5730116" y="2349019"/>
                  <a:pt x="5759584" y="2353998"/>
                  <a:pt x="5795873" y="2353998"/>
                </a:cubicBezTo>
                <a:cubicBezTo>
                  <a:pt x="5832981" y="2353998"/>
                  <a:pt x="5865655" y="2347996"/>
                  <a:pt x="5893895" y="2335990"/>
                </a:cubicBezTo>
                <a:cubicBezTo>
                  <a:pt x="5922135" y="2323985"/>
                  <a:pt x="5940348" y="2310274"/>
                  <a:pt x="5948534" y="2294858"/>
                </a:cubicBezTo>
                <a:cubicBezTo>
                  <a:pt x="5956719" y="2279442"/>
                  <a:pt x="5960812" y="2254135"/>
                  <a:pt x="5960812" y="2218937"/>
                </a:cubicBezTo>
                <a:lnTo>
                  <a:pt x="5960812" y="2205431"/>
                </a:lnTo>
                <a:lnTo>
                  <a:pt x="5938302" y="2205431"/>
                </a:lnTo>
                <a:lnTo>
                  <a:pt x="5938302" y="2211570"/>
                </a:lnTo>
                <a:cubicBezTo>
                  <a:pt x="5938302" y="2234489"/>
                  <a:pt x="5936255" y="2250929"/>
                  <a:pt x="5932163" y="2260888"/>
                </a:cubicBezTo>
                <a:cubicBezTo>
                  <a:pt x="5928070" y="2270847"/>
                  <a:pt x="5920975" y="2275826"/>
                  <a:pt x="5910880" y="2275826"/>
                </a:cubicBezTo>
                <a:cubicBezTo>
                  <a:pt x="5902967" y="2275826"/>
                  <a:pt x="5895942" y="2271733"/>
                  <a:pt x="5889802" y="2263548"/>
                </a:cubicBezTo>
                <a:cubicBezTo>
                  <a:pt x="5883663" y="2255362"/>
                  <a:pt x="5858220" y="2214435"/>
                  <a:pt x="5813472" y="2140765"/>
                </a:cubicBezTo>
                <a:cubicBezTo>
                  <a:pt x="5833117" y="2131215"/>
                  <a:pt x="5847238" y="2119346"/>
                  <a:pt x="5855832" y="2105158"/>
                </a:cubicBezTo>
                <a:cubicBezTo>
                  <a:pt x="5864427" y="2090969"/>
                  <a:pt x="5868997" y="2066549"/>
                  <a:pt x="5869543" y="2031897"/>
                </a:cubicBezTo>
                <a:lnTo>
                  <a:pt x="5941576" y="2031897"/>
                </a:lnTo>
                <a:lnTo>
                  <a:pt x="5941576" y="2012661"/>
                </a:lnTo>
                <a:lnTo>
                  <a:pt x="5781549" y="2012661"/>
                </a:lnTo>
                <a:lnTo>
                  <a:pt x="5781549" y="2031897"/>
                </a:lnTo>
                <a:lnTo>
                  <a:pt x="5844577" y="2031897"/>
                </a:lnTo>
                <a:lnTo>
                  <a:pt x="5844577" y="2039673"/>
                </a:lnTo>
                <a:cubicBezTo>
                  <a:pt x="5844577" y="2060410"/>
                  <a:pt x="5841917" y="2077054"/>
                  <a:pt x="5836596" y="2089605"/>
                </a:cubicBezTo>
                <a:cubicBezTo>
                  <a:pt x="5831276" y="2102156"/>
                  <a:pt x="5819611" y="2112525"/>
                  <a:pt x="5801603" y="2120710"/>
                </a:cubicBezTo>
                <a:lnTo>
                  <a:pt x="5702149" y="1956590"/>
                </a:lnTo>
                <a:cubicBezTo>
                  <a:pt x="5750716" y="1934489"/>
                  <a:pt x="5775000" y="1905430"/>
                  <a:pt x="5775000" y="1869414"/>
                </a:cubicBezTo>
                <a:cubicBezTo>
                  <a:pt x="5775000" y="1842947"/>
                  <a:pt x="5763677" y="1821938"/>
                  <a:pt x="5741030" y="1806385"/>
                </a:cubicBezTo>
                <a:cubicBezTo>
                  <a:pt x="5718383" y="1790833"/>
                  <a:pt x="5687551" y="1783056"/>
                  <a:pt x="5648533" y="1783056"/>
                </a:cubicBezTo>
                <a:close/>
                <a:moveTo>
                  <a:pt x="4914327" y="1765457"/>
                </a:moveTo>
                <a:lnTo>
                  <a:pt x="4839020" y="1822347"/>
                </a:lnTo>
                <a:cubicBezTo>
                  <a:pt x="4807642" y="1802702"/>
                  <a:pt x="4780493" y="1790423"/>
                  <a:pt x="4757574" y="1785512"/>
                </a:cubicBezTo>
                <a:cubicBezTo>
                  <a:pt x="4734654" y="1780601"/>
                  <a:pt x="4713235" y="1778145"/>
                  <a:pt x="4693317" y="1778145"/>
                </a:cubicBezTo>
                <a:cubicBezTo>
                  <a:pt x="4633290" y="1778145"/>
                  <a:pt x="4583222" y="1796358"/>
                  <a:pt x="4543112" y="1832784"/>
                </a:cubicBezTo>
                <a:cubicBezTo>
                  <a:pt x="4503003" y="1869209"/>
                  <a:pt x="4482949" y="1914707"/>
                  <a:pt x="4482949" y="1969278"/>
                </a:cubicBezTo>
                <a:cubicBezTo>
                  <a:pt x="4482949" y="2044857"/>
                  <a:pt x="4534245" y="2109660"/>
                  <a:pt x="4636837" y="2163684"/>
                </a:cubicBezTo>
                <a:cubicBezTo>
                  <a:pt x="4681312" y="2186877"/>
                  <a:pt x="4709688" y="2202497"/>
                  <a:pt x="4721967" y="2210547"/>
                </a:cubicBezTo>
                <a:cubicBezTo>
                  <a:pt x="4734245" y="2218596"/>
                  <a:pt x="4743999" y="2227463"/>
                  <a:pt x="4751230" y="2237150"/>
                </a:cubicBezTo>
                <a:cubicBezTo>
                  <a:pt x="4758460" y="2246836"/>
                  <a:pt x="4762076" y="2257272"/>
                  <a:pt x="4762076" y="2268459"/>
                </a:cubicBezTo>
                <a:cubicBezTo>
                  <a:pt x="4762076" y="2287559"/>
                  <a:pt x="4753276" y="2303043"/>
                  <a:pt x="4735677" y="2314912"/>
                </a:cubicBezTo>
                <a:cubicBezTo>
                  <a:pt x="4718079" y="2326781"/>
                  <a:pt x="4694954" y="2332716"/>
                  <a:pt x="4666305" y="2332716"/>
                </a:cubicBezTo>
                <a:cubicBezTo>
                  <a:pt x="4634654" y="2332716"/>
                  <a:pt x="4603617" y="2322416"/>
                  <a:pt x="4573194" y="2301815"/>
                </a:cubicBezTo>
                <a:cubicBezTo>
                  <a:pt x="4542771" y="2281215"/>
                  <a:pt x="4520398" y="2257886"/>
                  <a:pt x="4506073" y="2231829"/>
                </a:cubicBezTo>
                <a:cubicBezTo>
                  <a:pt x="4491748" y="2205772"/>
                  <a:pt x="4484586" y="2173780"/>
                  <a:pt x="4484586" y="2135853"/>
                </a:cubicBezTo>
                <a:lnTo>
                  <a:pt x="4484586" y="2133398"/>
                </a:lnTo>
                <a:lnTo>
                  <a:pt x="4463713" y="2133398"/>
                </a:lnTo>
                <a:lnTo>
                  <a:pt x="4463713" y="2364639"/>
                </a:lnTo>
                <a:lnTo>
                  <a:pt x="4537383" y="2306931"/>
                </a:lnTo>
                <a:cubicBezTo>
                  <a:pt x="4582130" y="2341583"/>
                  <a:pt x="4630152" y="2358910"/>
                  <a:pt x="4681448" y="2358910"/>
                </a:cubicBezTo>
                <a:cubicBezTo>
                  <a:pt x="4714463" y="2358910"/>
                  <a:pt x="4751366" y="2352156"/>
                  <a:pt x="4792158" y="2338650"/>
                </a:cubicBezTo>
                <a:cubicBezTo>
                  <a:pt x="4832949" y="2325144"/>
                  <a:pt x="4865214" y="2303521"/>
                  <a:pt x="4888952" y="2273780"/>
                </a:cubicBezTo>
                <a:cubicBezTo>
                  <a:pt x="4912690" y="2244039"/>
                  <a:pt x="4924559" y="2206795"/>
                  <a:pt x="4924559" y="2162047"/>
                </a:cubicBezTo>
                <a:cubicBezTo>
                  <a:pt x="4924559" y="2132852"/>
                  <a:pt x="4919511" y="2107204"/>
                  <a:pt x="4909416" y="2085103"/>
                </a:cubicBezTo>
                <a:cubicBezTo>
                  <a:pt x="4899320" y="2063002"/>
                  <a:pt x="4881244" y="2042129"/>
                  <a:pt x="4855186" y="2022484"/>
                </a:cubicBezTo>
                <a:cubicBezTo>
                  <a:pt x="4829129" y="2002838"/>
                  <a:pt x="4775582" y="1970505"/>
                  <a:pt x="4694545" y="1925485"/>
                </a:cubicBezTo>
                <a:cubicBezTo>
                  <a:pt x="4671626" y="1912934"/>
                  <a:pt x="4656141" y="1902293"/>
                  <a:pt x="4648092" y="1893561"/>
                </a:cubicBezTo>
                <a:cubicBezTo>
                  <a:pt x="4640043" y="1884830"/>
                  <a:pt x="4636018" y="1873643"/>
                  <a:pt x="4636018" y="1860000"/>
                </a:cubicBezTo>
                <a:cubicBezTo>
                  <a:pt x="4636018" y="1842265"/>
                  <a:pt x="4642362" y="1827804"/>
                  <a:pt x="4655050" y="1816617"/>
                </a:cubicBezTo>
                <a:cubicBezTo>
                  <a:pt x="4667737" y="1805430"/>
                  <a:pt x="4684313" y="1799837"/>
                  <a:pt x="4704777" y="1799837"/>
                </a:cubicBezTo>
                <a:cubicBezTo>
                  <a:pt x="4747887" y="1799837"/>
                  <a:pt x="4790043" y="1814434"/>
                  <a:pt x="4831244" y="1843629"/>
                </a:cubicBezTo>
                <a:cubicBezTo>
                  <a:pt x="4872444" y="1872825"/>
                  <a:pt x="4893454" y="1914434"/>
                  <a:pt x="4894272" y="1968459"/>
                </a:cubicBezTo>
                <a:lnTo>
                  <a:pt x="4914327" y="1968459"/>
                </a:lnTo>
                <a:close/>
                <a:moveTo>
                  <a:pt x="4399977" y="1765457"/>
                </a:moveTo>
                <a:lnTo>
                  <a:pt x="4324670" y="1822347"/>
                </a:lnTo>
                <a:cubicBezTo>
                  <a:pt x="4293292" y="1802702"/>
                  <a:pt x="4266143" y="1790423"/>
                  <a:pt x="4243224" y="1785512"/>
                </a:cubicBezTo>
                <a:cubicBezTo>
                  <a:pt x="4220304" y="1780601"/>
                  <a:pt x="4198886" y="1778145"/>
                  <a:pt x="4178967" y="1778145"/>
                </a:cubicBezTo>
                <a:cubicBezTo>
                  <a:pt x="4118940" y="1778145"/>
                  <a:pt x="4068872" y="1796358"/>
                  <a:pt x="4028762" y="1832784"/>
                </a:cubicBezTo>
                <a:cubicBezTo>
                  <a:pt x="3988653" y="1869209"/>
                  <a:pt x="3968599" y="1914707"/>
                  <a:pt x="3968599" y="1969278"/>
                </a:cubicBezTo>
                <a:cubicBezTo>
                  <a:pt x="3968599" y="2044857"/>
                  <a:pt x="4019895" y="2109660"/>
                  <a:pt x="4122487" y="2163684"/>
                </a:cubicBezTo>
                <a:cubicBezTo>
                  <a:pt x="4166962" y="2186877"/>
                  <a:pt x="4195338" y="2202497"/>
                  <a:pt x="4207617" y="2210547"/>
                </a:cubicBezTo>
                <a:cubicBezTo>
                  <a:pt x="4219895" y="2218596"/>
                  <a:pt x="4229649" y="2227463"/>
                  <a:pt x="4236880" y="2237150"/>
                </a:cubicBezTo>
                <a:cubicBezTo>
                  <a:pt x="4244111" y="2246836"/>
                  <a:pt x="4247726" y="2257272"/>
                  <a:pt x="4247726" y="2268459"/>
                </a:cubicBezTo>
                <a:cubicBezTo>
                  <a:pt x="4247726" y="2287559"/>
                  <a:pt x="4238926" y="2303043"/>
                  <a:pt x="4221327" y="2314912"/>
                </a:cubicBezTo>
                <a:cubicBezTo>
                  <a:pt x="4203729" y="2326781"/>
                  <a:pt x="4180604" y="2332716"/>
                  <a:pt x="4151955" y="2332716"/>
                </a:cubicBezTo>
                <a:cubicBezTo>
                  <a:pt x="4120304" y="2332716"/>
                  <a:pt x="4089267" y="2322416"/>
                  <a:pt x="4058844" y="2301815"/>
                </a:cubicBezTo>
                <a:cubicBezTo>
                  <a:pt x="4028422" y="2281215"/>
                  <a:pt x="4006047" y="2257886"/>
                  <a:pt x="3991723" y="2231829"/>
                </a:cubicBezTo>
                <a:cubicBezTo>
                  <a:pt x="3977398" y="2205772"/>
                  <a:pt x="3970236" y="2173780"/>
                  <a:pt x="3970236" y="2135853"/>
                </a:cubicBezTo>
                <a:lnTo>
                  <a:pt x="3970236" y="2133398"/>
                </a:lnTo>
                <a:lnTo>
                  <a:pt x="3949363" y="2133398"/>
                </a:lnTo>
                <a:lnTo>
                  <a:pt x="3949363" y="2364639"/>
                </a:lnTo>
                <a:lnTo>
                  <a:pt x="4023033" y="2306931"/>
                </a:lnTo>
                <a:cubicBezTo>
                  <a:pt x="4067780" y="2341583"/>
                  <a:pt x="4115802" y="2358910"/>
                  <a:pt x="4167098" y="2358910"/>
                </a:cubicBezTo>
                <a:cubicBezTo>
                  <a:pt x="4200113" y="2358910"/>
                  <a:pt x="4237016" y="2352156"/>
                  <a:pt x="4277808" y="2338650"/>
                </a:cubicBezTo>
                <a:cubicBezTo>
                  <a:pt x="4318599" y="2325144"/>
                  <a:pt x="4350864" y="2303521"/>
                  <a:pt x="4374602" y="2273780"/>
                </a:cubicBezTo>
                <a:cubicBezTo>
                  <a:pt x="4398340" y="2244039"/>
                  <a:pt x="4410209" y="2206795"/>
                  <a:pt x="4410209" y="2162047"/>
                </a:cubicBezTo>
                <a:cubicBezTo>
                  <a:pt x="4410209" y="2132852"/>
                  <a:pt x="4405161" y="2107204"/>
                  <a:pt x="4395066" y="2085103"/>
                </a:cubicBezTo>
                <a:cubicBezTo>
                  <a:pt x="4384970" y="2063002"/>
                  <a:pt x="4366894" y="2042129"/>
                  <a:pt x="4340836" y="2022484"/>
                </a:cubicBezTo>
                <a:cubicBezTo>
                  <a:pt x="4314779" y="2002838"/>
                  <a:pt x="4261232" y="1970505"/>
                  <a:pt x="4180195" y="1925485"/>
                </a:cubicBezTo>
                <a:cubicBezTo>
                  <a:pt x="4157276" y="1912934"/>
                  <a:pt x="4141791" y="1902293"/>
                  <a:pt x="4133742" y="1893561"/>
                </a:cubicBezTo>
                <a:cubicBezTo>
                  <a:pt x="4125693" y="1884830"/>
                  <a:pt x="4121669" y="1873643"/>
                  <a:pt x="4121669" y="1860000"/>
                </a:cubicBezTo>
                <a:cubicBezTo>
                  <a:pt x="4121669" y="1842265"/>
                  <a:pt x="4128012" y="1827804"/>
                  <a:pt x="4140700" y="1816617"/>
                </a:cubicBezTo>
                <a:cubicBezTo>
                  <a:pt x="4153388" y="1805430"/>
                  <a:pt x="4169963" y="1799837"/>
                  <a:pt x="4190427" y="1799837"/>
                </a:cubicBezTo>
                <a:cubicBezTo>
                  <a:pt x="4233537" y="1799837"/>
                  <a:pt x="4275693" y="1814434"/>
                  <a:pt x="4316894" y="1843629"/>
                </a:cubicBezTo>
                <a:cubicBezTo>
                  <a:pt x="4358094" y="1872825"/>
                  <a:pt x="4379104" y="1914434"/>
                  <a:pt x="4379922" y="1968459"/>
                </a:cubicBezTo>
                <a:lnTo>
                  <a:pt x="4399977" y="1968459"/>
                </a:lnTo>
                <a:close/>
                <a:moveTo>
                  <a:pt x="2161602" y="1765457"/>
                </a:moveTo>
                <a:lnTo>
                  <a:pt x="2086295" y="1822347"/>
                </a:lnTo>
                <a:cubicBezTo>
                  <a:pt x="2054917" y="1802702"/>
                  <a:pt x="2027769" y="1790423"/>
                  <a:pt x="2004849" y="1785512"/>
                </a:cubicBezTo>
                <a:cubicBezTo>
                  <a:pt x="1981929" y="1780601"/>
                  <a:pt x="1960511" y="1778145"/>
                  <a:pt x="1940592" y="1778145"/>
                </a:cubicBezTo>
                <a:cubicBezTo>
                  <a:pt x="1880565" y="1778145"/>
                  <a:pt x="1830497" y="1796358"/>
                  <a:pt x="1790388" y="1832784"/>
                </a:cubicBezTo>
                <a:cubicBezTo>
                  <a:pt x="1750278" y="1869209"/>
                  <a:pt x="1730224" y="1914707"/>
                  <a:pt x="1730224" y="1969278"/>
                </a:cubicBezTo>
                <a:cubicBezTo>
                  <a:pt x="1730224" y="2044857"/>
                  <a:pt x="1781520" y="2109660"/>
                  <a:pt x="1884112" y="2163684"/>
                </a:cubicBezTo>
                <a:cubicBezTo>
                  <a:pt x="1928587" y="2186877"/>
                  <a:pt x="1956964" y="2202497"/>
                  <a:pt x="1969242" y="2210547"/>
                </a:cubicBezTo>
                <a:cubicBezTo>
                  <a:pt x="1981520" y="2218596"/>
                  <a:pt x="1991275" y="2227463"/>
                  <a:pt x="1998505" y="2237150"/>
                </a:cubicBezTo>
                <a:cubicBezTo>
                  <a:pt x="2005735" y="2246836"/>
                  <a:pt x="2009351" y="2257272"/>
                  <a:pt x="2009351" y="2268459"/>
                </a:cubicBezTo>
                <a:cubicBezTo>
                  <a:pt x="2009351" y="2287559"/>
                  <a:pt x="2000551" y="2303043"/>
                  <a:pt x="1982953" y="2314912"/>
                </a:cubicBezTo>
                <a:cubicBezTo>
                  <a:pt x="1965354" y="2326781"/>
                  <a:pt x="1942230" y="2332716"/>
                  <a:pt x="1913580" y="2332716"/>
                </a:cubicBezTo>
                <a:cubicBezTo>
                  <a:pt x="1881929" y="2332716"/>
                  <a:pt x="1850893" y="2322416"/>
                  <a:pt x="1820469" y="2301815"/>
                </a:cubicBezTo>
                <a:cubicBezTo>
                  <a:pt x="1790047" y="2281215"/>
                  <a:pt x="1767673" y="2257886"/>
                  <a:pt x="1753348" y="2231829"/>
                </a:cubicBezTo>
                <a:cubicBezTo>
                  <a:pt x="1739023" y="2205772"/>
                  <a:pt x="1731861" y="2173780"/>
                  <a:pt x="1731861" y="2135853"/>
                </a:cubicBezTo>
                <a:lnTo>
                  <a:pt x="1731861" y="2133398"/>
                </a:lnTo>
                <a:lnTo>
                  <a:pt x="1710988" y="2133398"/>
                </a:lnTo>
                <a:lnTo>
                  <a:pt x="1710988" y="2364639"/>
                </a:lnTo>
                <a:lnTo>
                  <a:pt x="1784658" y="2306931"/>
                </a:lnTo>
                <a:cubicBezTo>
                  <a:pt x="1829405" y="2341583"/>
                  <a:pt x="1877427" y="2358910"/>
                  <a:pt x="1928723" y="2358910"/>
                </a:cubicBezTo>
                <a:cubicBezTo>
                  <a:pt x="1961738" y="2358910"/>
                  <a:pt x="1998642" y="2352156"/>
                  <a:pt x="2039433" y="2338650"/>
                </a:cubicBezTo>
                <a:cubicBezTo>
                  <a:pt x="2080224" y="2325144"/>
                  <a:pt x="2112489" y="2303521"/>
                  <a:pt x="2136227" y="2273780"/>
                </a:cubicBezTo>
                <a:cubicBezTo>
                  <a:pt x="2159965" y="2244039"/>
                  <a:pt x="2171834" y="2206795"/>
                  <a:pt x="2171834" y="2162047"/>
                </a:cubicBezTo>
                <a:cubicBezTo>
                  <a:pt x="2171834" y="2132852"/>
                  <a:pt x="2166786" y="2107204"/>
                  <a:pt x="2156691" y="2085103"/>
                </a:cubicBezTo>
                <a:cubicBezTo>
                  <a:pt x="2146595" y="2063002"/>
                  <a:pt x="2128519" y="2042129"/>
                  <a:pt x="2102462" y="2022484"/>
                </a:cubicBezTo>
                <a:cubicBezTo>
                  <a:pt x="2076404" y="2002838"/>
                  <a:pt x="2022857" y="1970505"/>
                  <a:pt x="1941820" y="1925485"/>
                </a:cubicBezTo>
                <a:cubicBezTo>
                  <a:pt x="1918901" y="1912934"/>
                  <a:pt x="1903416" y="1902293"/>
                  <a:pt x="1895367" y="1893561"/>
                </a:cubicBezTo>
                <a:cubicBezTo>
                  <a:pt x="1887318" y="1884830"/>
                  <a:pt x="1883293" y="1873643"/>
                  <a:pt x="1883293" y="1860000"/>
                </a:cubicBezTo>
                <a:cubicBezTo>
                  <a:pt x="1883293" y="1842265"/>
                  <a:pt x="1889637" y="1827804"/>
                  <a:pt x="1902325" y="1816617"/>
                </a:cubicBezTo>
                <a:cubicBezTo>
                  <a:pt x="1915012" y="1805430"/>
                  <a:pt x="1931588" y="1799837"/>
                  <a:pt x="1952052" y="1799837"/>
                </a:cubicBezTo>
                <a:cubicBezTo>
                  <a:pt x="1995163" y="1799837"/>
                  <a:pt x="2037318" y="1814434"/>
                  <a:pt x="2078519" y="1843629"/>
                </a:cubicBezTo>
                <a:cubicBezTo>
                  <a:pt x="2119719" y="1872825"/>
                  <a:pt x="2140729" y="1914434"/>
                  <a:pt x="2141547" y="1968459"/>
                </a:cubicBezTo>
                <a:lnTo>
                  <a:pt x="2161602" y="1968459"/>
                </a:lnTo>
                <a:close/>
                <a:moveTo>
                  <a:pt x="4499766" y="1196599"/>
                </a:moveTo>
                <a:cubicBezTo>
                  <a:pt x="4471390" y="1196599"/>
                  <a:pt x="4447993" y="1203489"/>
                  <a:pt x="4429575" y="1217268"/>
                </a:cubicBezTo>
                <a:cubicBezTo>
                  <a:pt x="4411158" y="1231047"/>
                  <a:pt x="4401949" y="1248168"/>
                  <a:pt x="4401949" y="1268632"/>
                </a:cubicBezTo>
                <a:cubicBezTo>
                  <a:pt x="4401949" y="1288277"/>
                  <a:pt x="4410817" y="1305058"/>
                  <a:pt x="4428552" y="1318973"/>
                </a:cubicBezTo>
                <a:cubicBezTo>
                  <a:pt x="4446287" y="1332888"/>
                  <a:pt x="4468934" y="1339846"/>
                  <a:pt x="4496492" y="1339846"/>
                </a:cubicBezTo>
                <a:cubicBezTo>
                  <a:pt x="4525960" y="1339846"/>
                  <a:pt x="4549698" y="1330978"/>
                  <a:pt x="4567706" y="1313243"/>
                </a:cubicBezTo>
                <a:lnTo>
                  <a:pt x="4569343" y="1314880"/>
                </a:lnTo>
                <a:cubicBezTo>
                  <a:pt x="4567160" y="1335890"/>
                  <a:pt x="4556860" y="1353966"/>
                  <a:pt x="4538443" y="1369109"/>
                </a:cubicBezTo>
                <a:cubicBezTo>
                  <a:pt x="4520026" y="1384253"/>
                  <a:pt x="4483668" y="1391824"/>
                  <a:pt x="4429371" y="1391824"/>
                </a:cubicBezTo>
                <a:lnTo>
                  <a:pt x="4429371" y="1411470"/>
                </a:lnTo>
                <a:lnTo>
                  <a:pt x="4440421" y="1411470"/>
                </a:lnTo>
                <a:cubicBezTo>
                  <a:pt x="4506724" y="1411470"/>
                  <a:pt x="4550107" y="1397964"/>
                  <a:pt x="4570571" y="1370951"/>
                </a:cubicBezTo>
                <a:cubicBezTo>
                  <a:pt x="4591035" y="1343939"/>
                  <a:pt x="4601267" y="1314880"/>
                  <a:pt x="4601267" y="1283775"/>
                </a:cubicBezTo>
                <a:cubicBezTo>
                  <a:pt x="4601267" y="1258673"/>
                  <a:pt x="4591717" y="1237868"/>
                  <a:pt x="4572618" y="1221360"/>
                </a:cubicBezTo>
                <a:cubicBezTo>
                  <a:pt x="4553518" y="1204853"/>
                  <a:pt x="4529234" y="1196599"/>
                  <a:pt x="4499766" y="1196599"/>
                </a:cubicBezTo>
                <a:close/>
                <a:moveTo>
                  <a:pt x="3769206" y="783638"/>
                </a:moveTo>
                <a:lnTo>
                  <a:pt x="3769206" y="802874"/>
                </a:lnTo>
                <a:lnTo>
                  <a:pt x="3831826" y="802874"/>
                </a:lnTo>
                <a:lnTo>
                  <a:pt x="3831826" y="1313243"/>
                </a:lnTo>
                <a:lnTo>
                  <a:pt x="3769206" y="1313243"/>
                </a:lnTo>
                <a:lnTo>
                  <a:pt x="3769206" y="1332479"/>
                </a:lnTo>
                <a:lnTo>
                  <a:pt x="4316410" y="1332479"/>
                </a:lnTo>
                <a:lnTo>
                  <a:pt x="4316410" y="1129478"/>
                </a:lnTo>
                <a:lnTo>
                  <a:pt x="4298811" y="1129478"/>
                </a:lnTo>
                <a:cubicBezTo>
                  <a:pt x="4288716" y="1186504"/>
                  <a:pt x="4262795" y="1231388"/>
                  <a:pt x="4221048" y="1264130"/>
                </a:cubicBezTo>
                <a:cubicBezTo>
                  <a:pt x="4179302" y="1296872"/>
                  <a:pt x="4129234" y="1313243"/>
                  <a:pt x="4070844" y="1313243"/>
                </a:cubicBezTo>
                <a:lnTo>
                  <a:pt x="4070844" y="1059900"/>
                </a:lnTo>
                <a:lnTo>
                  <a:pt x="4087624" y="1059900"/>
                </a:lnTo>
                <a:cubicBezTo>
                  <a:pt x="4114363" y="1059900"/>
                  <a:pt x="4137078" y="1070883"/>
                  <a:pt x="4155769" y="1092847"/>
                </a:cubicBezTo>
                <a:cubicBezTo>
                  <a:pt x="4174459" y="1114812"/>
                  <a:pt x="4183804" y="1145576"/>
                  <a:pt x="4183804" y="1185139"/>
                </a:cubicBezTo>
                <a:lnTo>
                  <a:pt x="4201403" y="1185139"/>
                </a:lnTo>
                <a:lnTo>
                  <a:pt x="4201403" y="911742"/>
                </a:lnTo>
                <a:lnTo>
                  <a:pt x="4183804" y="911742"/>
                </a:lnTo>
                <a:cubicBezTo>
                  <a:pt x="4183804" y="958127"/>
                  <a:pt x="4173982" y="991210"/>
                  <a:pt x="4154336" y="1010992"/>
                </a:cubicBezTo>
                <a:cubicBezTo>
                  <a:pt x="4134691" y="1030774"/>
                  <a:pt x="4112453" y="1040664"/>
                  <a:pt x="4087624" y="1040664"/>
                </a:cubicBezTo>
                <a:lnTo>
                  <a:pt x="4070844" y="1040664"/>
                </a:lnTo>
                <a:lnTo>
                  <a:pt x="4070844" y="802874"/>
                </a:lnTo>
                <a:lnTo>
                  <a:pt x="4080666" y="802874"/>
                </a:lnTo>
                <a:cubicBezTo>
                  <a:pt x="4147242" y="802874"/>
                  <a:pt x="4196696" y="818700"/>
                  <a:pt x="4229029" y="850350"/>
                </a:cubicBezTo>
                <a:cubicBezTo>
                  <a:pt x="4261362" y="882001"/>
                  <a:pt x="4278484" y="917199"/>
                  <a:pt x="4280394" y="955944"/>
                </a:cubicBezTo>
                <a:lnTo>
                  <a:pt x="4298811" y="955944"/>
                </a:lnTo>
                <a:lnTo>
                  <a:pt x="4298811" y="783638"/>
                </a:lnTo>
                <a:close/>
                <a:moveTo>
                  <a:pt x="2507106" y="783638"/>
                </a:moveTo>
                <a:lnTo>
                  <a:pt x="2507106" y="802874"/>
                </a:lnTo>
                <a:lnTo>
                  <a:pt x="2558266" y="802874"/>
                </a:lnTo>
                <a:lnTo>
                  <a:pt x="2594283" y="853215"/>
                </a:lnTo>
                <a:lnTo>
                  <a:pt x="2594283" y="1174907"/>
                </a:lnTo>
                <a:cubicBezTo>
                  <a:pt x="2594283" y="1208741"/>
                  <a:pt x="2587666" y="1239846"/>
                  <a:pt x="2574433" y="1268223"/>
                </a:cubicBezTo>
                <a:cubicBezTo>
                  <a:pt x="2561199" y="1296599"/>
                  <a:pt x="2538757" y="1311606"/>
                  <a:pt x="2507106" y="1313243"/>
                </a:cubicBezTo>
                <a:lnTo>
                  <a:pt x="2507106" y="1332479"/>
                </a:lnTo>
                <a:lnTo>
                  <a:pt x="2719112" y="1332479"/>
                </a:lnTo>
                <a:lnTo>
                  <a:pt x="2719112" y="1313243"/>
                </a:lnTo>
                <a:cubicBezTo>
                  <a:pt x="2650899" y="1312697"/>
                  <a:pt x="2616793" y="1256763"/>
                  <a:pt x="2616793" y="1145439"/>
                </a:cubicBezTo>
                <a:lnTo>
                  <a:pt x="2616793" y="883911"/>
                </a:lnTo>
                <a:lnTo>
                  <a:pt x="2942168" y="1332479"/>
                </a:lnTo>
                <a:lnTo>
                  <a:pt x="3074365" y="1332479"/>
                </a:lnTo>
                <a:lnTo>
                  <a:pt x="3074365" y="956763"/>
                </a:lnTo>
                <a:cubicBezTo>
                  <a:pt x="3074365" y="858809"/>
                  <a:pt x="3103424" y="807513"/>
                  <a:pt x="3161541" y="802874"/>
                </a:cubicBezTo>
                <a:lnTo>
                  <a:pt x="3161541" y="783638"/>
                </a:lnTo>
                <a:lnTo>
                  <a:pt x="2942168" y="783638"/>
                </a:lnTo>
                <a:lnTo>
                  <a:pt x="2942168" y="802874"/>
                </a:lnTo>
                <a:lnTo>
                  <a:pt x="2960586" y="802874"/>
                </a:lnTo>
                <a:cubicBezTo>
                  <a:pt x="2991418" y="802874"/>
                  <a:pt x="3014474" y="816108"/>
                  <a:pt x="3029754" y="842574"/>
                </a:cubicBezTo>
                <a:cubicBezTo>
                  <a:pt x="3045033" y="869041"/>
                  <a:pt x="3052673" y="909423"/>
                  <a:pt x="3052673" y="963720"/>
                </a:cubicBezTo>
                <a:lnTo>
                  <a:pt x="3052673" y="1097963"/>
                </a:lnTo>
                <a:lnTo>
                  <a:pt x="2824706" y="783638"/>
                </a:lnTo>
                <a:close/>
                <a:moveTo>
                  <a:pt x="1892781" y="783638"/>
                </a:moveTo>
                <a:lnTo>
                  <a:pt x="1892781" y="802874"/>
                </a:lnTo>
                <a:lnTo>
                  <a:pt x="1955401" y="802874"/>
                </a:lnTo>
                <a:lnTo>
                  <a:pt x="1955401" y="1313243"/>
                </a:lnTo>
                <a:lnTo>
                  <a:pt x="1892781" y="1313243"/>
                </a:lnTo>
                <a:lnTo>
                  <a:pt x="1892781" y="1332479"/>
                </a:lnTo>
                <a:lnTo>
                  <a:pt x="2439985" y="1332479"/>
                </a:lnTo>
                <a:lnTo>
                  <a:pt x="2439985" y="1129478"/>
                </a:lnTo>
                <a:lnTo>
                  <a:pt x="2422386" y="1129478"/>
                </a:lnTo>
                <a:cubicBezTo>
                  <a:pt x="2412290" y="1186504"/>
                  <a:pt x="2386370" y="1231388"/>
                  <a:pt x="2344623" y="1264130"/>
                </a:cubicBezTo>
                <a:cubicBezTo>
                  <a:pt x="2302877" y="1296872"/>
                  <a:pt x="2252809" y="1313243"/>
                  <a:pt x="2194419" y="1313243"/>
                </a:cubicBezTo>
                <a:lnTo>
                  <a:pt x="2194419" y="1059900"/>
                </a:lnTo>
                <a:lnTo>
                  <a:pt x="2211199" y="1059900"/>
                </a:lnTo>
                <a:cubicBezTo>
                  <a:pt x="2237939" y="1059900"/>
                  <a:pt x="2260653" y="1070883"/>
                  <a:pt x="2279344" y="1092847"/>
                </a:cubicBezTo>
                <a:cubicBezTo>
                  <a:pt x="2298034" y="1114812"/>
                  <a:pt x="2307380" y="1145576"/>
                  <a:pt x="2307380" y="1185139"/>
                </a:cubicBezTo>
                <a:lnTo>
                  <a:pt x="2324978" y="1185139"/>
                </a:lnTo>
                <a:lnTo>
                  <a:pt x="2324978" y="911742"/>
                </a:lnTo>
                <a:lnTo>
                  <a:pt x="2307380" y="911742"/>
                </a:lnTo>
                <a:cubicBezTo>
                  <a:pt x="2307380" y="958127"/>
                  <a:pt x="2297557" y="991210"/>
                  <a:pt x="2277911" y="1010992"/>
                </a:cubicBezTo>
                <a:cubicBezTo>
                  <a:pt x="2258266" y="1030774"/>
                  <a:pt x="2236029" y="1040664"/>
                  <a:pt x="2211199" y="1040664"/>
                </a:cubicBezTo>
                <a:lnTo>
                  <a:pt x="2194419" y="1040664"/>
                </a:lnTo>
                <a:lnTo>
                  <a:pt x="2194419" y="802874"/>
                </a:lnTo>
                <a:lnTo>
                  <a:pt x="2204242" y="802874"/>
                </a:lnTo>
                <a:cubicBezTo>
                  <a:pt x="2270817" y="802874"/>
                  <a:pt x="2320271" y="818700"/>
                  <a:pt x="2352604" y="850350"/>
                </a:cubicBezTo>
                <a:cubicBezTo>
                  <a:pt x="2384937" y="882001"/>
                  <a:pt x="2402058" y="917199"/>
                  <a:pt x="2403968" y="955944"/>
                </a:cubicBezTo>
                <a:lnTo>
                  <a:pt x="2422386" y="955944"/>
                </a:lnTo>
                <a:lnTo>
                  <a:pt x="2422386" y="783638"/>
                </a:lnTo>
                <a:close/>
                <a:moveTo>
                  <a:pt x="1472863" y="783638"/>
                </a:moveTo>
                <a:lnTo>
                  <a:pt x="1472863" y="802874"/>
                </a:lnTo>
                <a:lnTo>
                  <a:pt x="1536301" y="802874"/>
                </a:lnTo>
                <a:lnTo>
                  <a:pt x="1536301" y="1313243"/>
                </a:lnTo>
                <a:lnTo>
                  <a:pt x="1472863" y="1313243"/>
                </a:lnTo>
                <a:lnTo>
                  <a:pt x="1472863" y="1332479"/>
                </a:lnTo>
                <a:lnTo>
                  <a:pt x="1841622" y="1332479"/>
                </a:lnTo>
                <a:lnTo>
                  <a:pt x="1841622" y="1313243"/>
                </a:lnTo>
                <a:lnTo>
                  <a:pt x="1775319" y="1313243"/>
                </a:lnTo>
                <a:lnTo>
                  <a:pt x="1775319" y="802874"/>
                </a:lnTo>
                <a:lnTo>
                  <a:pt x="1841622" y="802874"/>
                </a:lnTo>
                <a:lnTo>
                  <a:pt x="1841622" y="783638"/>
                </a:lnTo>
                <a:close/>
                <a:moveTo>
                  <a:pt x="3492386" y="766039"/>
                </a:moveTo>
                <a:cubicBezTo>
                  <a:pt x="3403982" y="766039"/>
                  <a:pt x="3332290" y="792574"/>
                  <a:pt x="3277311" y="845644"/>
                </a:cubicBezTo>
                <a:cubicBezTo>
                  <a:pt x="3222331" y="898713"/>
                  <a:pt x="3194841" y="969314"/>
                  <a:pt x="3194841" y="1057445"/>
                </a:cubicBezTo>
                <a:cubicBezTo>
                  <a:pt x="3194841" y="1143393"/>
                  <a:pt x="3222877" y="1213516"/>
                  <a:pt x="3278948" y="1267813"/>
                </a:cubicBezTo>
                <a:cubicBezTo>
                  <a:pt x="3335019" y="1322111"/>
                  <a:pt x="3406847" y="1349260"/>
                  <a:pt x="3494432" y="1349260"/>
                </a:cubicBezTo>
                <a:cubicBezTo>
                  <a:pt x="3544637" y="1349260"/>
                  <a:pt x="3586656" y="1340460"/>
                  <a:pt x="3620490" y="1322861"/>
                </a:cubicBezTo>
                <a:cubicBezTo>
                  <a:pt x="3654323" y="1305262"/>
                  <a:pt x="3687065" y="1276272"/>
                  <a:pt x="3718716" y="1235890"/>
                </a:cubicBezTo>
                <a:lnTo>
                  <a:pt x="3699480" y="1222793"/>
                </a:lnTo>
                <a:cubicBezTo>
                  <a:pt x="3647639" y="1290460"/>
                  <a:pt x="3588975" y="1324294"/>
                  <a:pt x="3523491" y="1324294"/>
                </a:cubicBezTo>
                <a:cubicBezTo>
                  <a:pt x="3500299" y="1324294"/>
                  <a:pt x="3483791" y="1317404"/>
                  <a:pt x="3473969" y="1303625"/>
                </a:cubicBezTo>
                <a:cubicBezTo>
                  <a:pt x="3464146" y="1289846"/>
                  <a:pt x="3459234" y="1267268"/>
                  <a:pt x="3459234" y="1235890"/>
                </a:cubicBezTo>
                <a:lnTo>
                  <a:pt x="3459234" y="874089"/>
                </a:lnTo>
                <a:cubicBezTo>
                  <a:pt x="3459234" y="852806"/>
                  <a:pt x="3460326" y="836981"/>
                  <a:pt x="3462509" y="826612"/>
                </a:cubicBezTo>
                <a:cubicBezTo>
                  <a:pt x="3464692" y="816244"/>
                  <a:pt x="3470148" y="807854"/>
                  <a:pt x="3478880" y="801442"/>
                </a:cubicBezTo>
                <a:cubicBezTo>
                  <a:pt x="3487611" y="795030"/>
                  <a:pt x="3498662" y="791824"/>
                  <a:pt x="3512031" y="791824"/>
                </a:cubicBezTo>
                <a:cubicBezTo>
                  <a:pt x="3539589" y="791824"/>
                  <a:pt x="3567079" y="800009"/>
                  <a:pt x="3594501" y="816380"/>
                </a:cubicBezTo>
                <a:cubicBezTo>
                  <a:pt x="3621922" y="832752"/>
                  <a:pt x="3645728" y="856490"/>
                  <a:pt x="3665919" y="887595"/>
                </a:cubicBezTo>
                <a:cubicBezTo>
                  <a:pt x="3686111" y="918700"/>
                  <a:pt x="3696206" y="954170"/>
                  <a:pt x="3696206" y="994007"/>
                </a:cubicBezTo>
                <a:lnTo>
                  <a:pt x="3715442" y="994007"/>
                </a:lnTo>
                <a:lnTo>
                  <a:pt x="3715442" y="766858"/>
                </a:lnTo>
                <a:lnTo>
                  <a:pt x="3631540" y="810241"/>
                </a:lnTo>
                <a:cubicBezTo>
                  <a:pt x="3595797" y="780773"/>
                  <a:pt x="3549412" y="766039"/>
                  <a:pt x="3492386" y="766039"/>
                </a:cubicBezTo>
                <a:close/>
                <a:moveTo>
                  <a:pt x="1196861" y="766039"/>
                </a:moveTo>
                <a:cubicBezTo>
                  <a:pt x="1108457" y="766039"/>
                  <a:pt x="1036765" y="792574"/>
                  <a:pt x="981786" y="845644"/>
                </a:cubicBezTo>
                <a:cubicBezTo>
                  <a:pt x="926806" y="898713"/>
                  <a:pt x="899316" y="969314"/>
                  <a:pt x="899316" y="1057445"/>
                </a:cubicBezTo>
                <a:cubicBezTo>
                  <a:pt x="899316" y="1143393"/>
                  <a:pt x="927352" y="1213516"/>
                  <a:pt x="983423" y="1267813"/>
                </a:cubicBezTo>
                <a:cubicBezTo>
                  <a:pt x="1039494" y="1322111"/>
                  <a:pt x="1111322" y="1349260"/>
                  <a:pt x="1198907" y="1349260"/>
                </a:cubicBezTo>
                <a:cubicBezTo>
                  <a:pt x="1249112" y="1349260"/>
                  <a:pt x="1291131" y="1340460"/>
                  <a:pt x="1324965" y="1322861"/>
                </a:cubicBezTo>
                <a:cubicBezTo>
                  <a:pt x="1358798" y="1305262"/>
                  <a:pt x="1391541" y="1276272"/>
                  <a:pt x="1423191" y="1235890"/>
                </a:cubicBezTo>
                <a:lnTo>
                  <a:pt x="1403955" y="1222793"/>
                </a:lnTo>
                <a:cubicBezTo>
                  <a:pt x="1352114" y="1290460"/>
                  <a:pt x="1293450" y="1324294"/>
                  <a:pt x="1227966" y="1324294"/>
                </a:cubicBezTo>
                <a:cubicBezTo>
                  <a:pt x="1204774" y="1324294"/>
                  <a:pt x="1188266" y="1317404"/>
                  <a:pt x="1178444" y="1303625"/>
                </a:cubicBezTo>
                <a:cubicBezTo>
                  <a:pt x="1168621" y="1289846"/>
                  <a:pt x="1163710" y="1267268"/>
                  <a:pt x="1163710" y="1235890"/>
                </a:cubicBezTo>
                <a:lnTo>
                  <a:pt x="1163710" y="874089"/>
                </a:lnTo>
                <a:cubicBezTo>
                  <a:pt x="1163710" y="852806"/>
                  <a:pt x="1164801" y="836981"/>
                  <a:pt x="1166984" y="826612"/>
                </a:cubicBezTo>
                <a:cubicBezTo>
                  <a:pt x="1169166" y="816244"/>
                  <a:pt x="1174624" y="807854"/>
                  <a:pt x="1183355" y="801442"/>
                </a:cubicBezTo>
                <a:cubicBezTo>
                  <a:pt x="1192086" y="795030"/>
                  <a:pt x="1203136" y="791824"/>
                  <a:pt x="1216506" y="791824"/>
                </a:cubicBezTo>
                <a:cubicBezTo>
                  <a:pt x="1244064" y="791824"/>
                  <a:pt x="1271554" y="800009"/>
                  <a:pt x="1298976" y="816380"/>
                </a:cubicBezTo>
                <a:cubicBezTo>
                  <a:pt x="1326397" y="832752"/>
                  <a:pt x="1350204" y="856490"/>
                  <a:pt x="1370395" y="887595"/>
                </a:cubicBezTo>
                <a:cubicBezTo>
                  <a:pt x="1390586" y="918700"/>
                  <a:pt x="1400681" y="954170"/>
                  <a:pt x="1400681" y="994007"/>
                </a:cubicBezTo>
                <a:lnTo>
                  <a:pt x="1419917" y="994007"/>
                </a:lnTo>
                <a:lnTo>
                  <a:pt x="1419917" y="766858"/>
                </a:lnTo>
                <a:lnTo>
                  <a:pt x="1336015" y="810241"/>
                </a:lnTo>
                <a:cubicBezTo>
                  <a:pt x="1300272" y="780773"/>
                  <a:pt x="1253887" y="766039"/>
                  <a:pt x="1196861" y="766039"/>
                </a:cubicBezTo>
                <a:close/>
                <a:moveTo>
                  <a:pt x="837627" y="755807"/>
                </a:moveTo>
                <a:lnTo>
                  <a:pt x="762320" y="812697"/>
                </a:lnTo>
                <a:cubicBezTo>
                  <a:pt x="730942" y="793052"/>
                  <a:pt x="703793" y="780773"/>
                  <a:pt x="680874" y="775862"/>
                </a:cubicBezTo>
                <a:cubicBezTo>
                  <a:pt x="657954" y="770951"/>
                  <a:pt x="636535" y="768495"/>
                  <a:pt x="616617" y="768495"/>
                </a:cubicBezTo>
                <a:cubicBezTo>
                  <a:pt x="556590" y="768495"/>
                  <a:pt x="506522" y="786708"/>
                  <a:pt x="466412" y="823133"/>
                </a:cubicBezTo>
                <a:cubicBezTo>
                  <a:pt x="426303" y="859559"/>
                  <a:pt x="406249" y="905057"/>
                  <a:pt x="406249" y="959627"/>
                </a:cubicBezTo>
                <a:cubicBezTo>
                  <a:pt x="406249" y="1035207"/>
                  <a:pt x="457545" y="1100010"/>
                  <a:pt x="560137" y="1154034"/>
                </a:cubicBezTo>
                <a:cubicBezTo>
                  <a:pt x="604612" y="1177227"/>
                  <a:pt x="632989" y="1192847"/>
                  <a:pt x="645267" y="1200896"/>
                </a:cubicBezTo>
                <a:cubicBezTo>
                  <a:pt x="657545" y="1208946"/>
                  <a:pt x="667299" y="1217813"/>
                  <a:pt x="674530" y="1227500"/>
                </a:cubicBezTo>
                <a:cubicBezTo>
                  <a:pt x="681761" y="1237186"/>
                  <a:pt x="685376" y="1247622"/>
                  <a:pt x="685376" y="1258809"/>
                </a:cubicBezTo>
                <a:cubicBezTo>
                  <a:pt x="685376" y="1277909"/>
                  <a:pt x="676576" y="1293393"/>
                  <a:pt x="658977" y="1305262"/>
                </a:cubicBezTo>
                <a:cubicBezTo>
                  <a:pt x="641379" y="1317131"/>
                  <a:pt x="618254" y="1323066"/>
                  <a:pt x="589605" y="1323066"/>
                </a:cubicBezTo>
                <a:cubicBezTo>
                  <a:pt x="557954" y="1323066"/>
                  <a:pt x="526917" y="1312766"/>
                  <a:pt x="496494" y="1292165"/>
                </a:cubicBezTo>
                <a:cubicBezTo>
                  <a:pt x="466071" y="1271565"/>
                  <a:pt x="443698" y="1248236"/>
                  <a:pt x="429373" y="1222179"/>
                </a:cubicBezTo>
                <a:cubicBezTo>
                  <a:pt x="415048" y="1196122"/>
                  <a:pt x="407886" y="1164130"/>
                  <a:pt x="407886" y="1126203"/>
                </a:cubicBezTo>
                <a:lnTo>
                  <a:pt x="407886" y="1123748"/>
                </a:lnTo>
                <a:lnTo>
                  <a:pt x="387013" y="1123748"/>
                </a:lnTo>
                <a:lnTo>
                  <a:pt x="387013" y="1354989"/>
                </a:lnTo>
                <a:lnTo>
                  <a:pt x="460683" y="1297281"/>
                </a:lnTo>
                <a:cubicBezTo>
                  <a:pt x="505430" y="1331933"/>
                  <a:pt x="553452" y="1349260"/>
                  <a:pt x="604748" y="1349260"/>
                </a:cubicBezTo>
                <a:cubicBezTo>
                  <a:pt x="637763" y="1349260"/>
                  <a:pt x="674666" y="1342506"/>
                  <a:pt x="715458" y="1329000"/>
                </a:cubicBezTo>
                <a:cubicBezTo>
                  <a:pt x="756249" y="1315494"/>
                  <a:pt x="788514" y="1293871"/>
                  <a:pt x="812252" y="1264130"/>
                </a:cubicBezTo>
                <a:cubicBezTo>
                  <a:pt x="835990" y="1234389"/>
                  <a:pt x="847859" y="1197145"/>
                  <a:pt x="847859" y="1152397"/>
                </a:cubicBezTo>
                <a:cubicBezTo>
                  <a:pt x="847859" y="1123202"/>
                  <a:pt x="842811" y="1097554"/>
                  <a:pt x="832716" y="1075453"/>
                </a:cubicBezTo>
                <a:cubicBezTo>
                  <a:pt x="822620" y="1053352"/>
                  <a:pt x="804544" y="1032479"/>
                  <a:pt x="778486" y="1012834"/>
                </a:cubicBezTo>
                <a:cubicBezTo>
                  <a:pt x="752429" y="993188"/>
                  <a:pt x="698882" y="960855"/>
                  <a:pt x="617845" y="915835"/>
                </a:cubicBezTo>
                <a:cubicBezTo>
                  <a:pt x="594926" y="903284"/>
                  <a:pt x="579441" y="892642"/>
                  <a:pt x="571392" y="883911"/>
                </a:cubicBezTo>
                <a:cubicBezTo>
                  <a:pt x="563343" y="875180"/>
                  <a:pt x="559318" y="863993"/>
                  <a:pt x="559318" y="850350"/>
                </a:cubicBezTo>
                <a:cubicBezTo>
                  <a:pt x="559318" y="832615"/>
                  <a:pt x="565662" y="818154"/>
                  <a:pt x="578350" y="806967"/>
                </a:cubicBezTo>
                <a:cubicBezTo>
                  <a:pt x="591037" y="795780"/>
                  <a:pt x="607613" y="790187"/>
                  <a:pt x="628077" y="790187"/>
                </a:cubicBezTo>
                <a:cubicBezTo>
                  <a:pt x="671188" y="790187"/>
                  <a:pt x="713343" y="804784"/>
                  <a:pt x="754544" y="833979"/>
                </a:cubicBezTo>
                <a:cubicBezTo>
                  <a:pt x="795744" y="863174"/>
                  <a:pt x="816754" y="904784"/>
                  <a:pt x="817573" y="958809"/>
                </a:cubicBezTo>
                <a:lnTo>
                  <a:pt x="837627" y="958809"/>
                </a:lnTo>
                <a:close/>
                <a:moveTo>
                  <a:pt x="0" y="0"/>
                </a:moveTo>
                <a:lnTo>
                  <a:pt x="8532903" y="0"/>
                </a:lnTo>
                <a:lnTo>
                  <a:pt x="8532903" y="4133639"/>
                </a:lnTo>
                <a:lnTo>
                  <a:pt x="0" y="413363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sp>
        <p:nvSpPr>
          <p:cNvPr id="43" name="TextBox 42">
            <a:extLst>
              <a:ext uri="{FF2B5EF4-FFF2-40B4-BE49-F238E27FC236}">
                <a16:creationId xmlns:a16="http://schemas.microsoft.com/office/drawing/2014/main" id="{EF837991-BBF5-D2DD-C531-184D3F899663}"/>
              </a:ext>
            </a:extLst>
          </p:cNvPr>
          <p:cNvSpPr txBox="1"/>
          <p:nvPr/>
        </p:nvSpPr>
        <p:spPr>
          <a:xfrm>
            <a:off x="3576029" y="577947"/>
            <a:ext cx="2020330" cy="523220"/>
          </a:xfrm>
          <a:prstGeom prst="rect">
            <a:avLst/>
          </a:prstGeom>
          <a:noFill/>
          <a:effectLst>
            <a:outerShdw blurRad="254000" dist="127000" dir="2700000" algn="ctr" rotWithShape="0">
              <a:schemeClr val="tx1">
                <a:alpha val="5000"/>
              </a:schemeClr>
            </a:outerShdw>
          </a:effectLst>
        </p:spPr>
        <p:txBody>
          <a:bodyPr wrap="square">
            <a:spAutoFit/>
          </a:bodyPr>
          <a:lstStyle/>
          <a:p>
            <a:pPr marL="0" indent="0">
              <a:buNone/>
            </a:pPr>
            <a:r>
              <a:rPr lang="en-GB" sz="1400">
                <a:solidFill>
                  <a:srgbClr val="2893CF"/>
                </a:solidFill>
              </a:rPr>
              <a:t>Faculty of </a:t>
            </a:r>
          </a:p>
          <a:p>
            <a:pPr marL="0" indent="0">
              <a:buNone/>
            </a:pPr>
            <a:r>
              <a:rPr lang="en-GB" sz="1400">
                <a:solidFill>
                  <a:srgbClr val="2893CF"/>
                </a:solidFill>
              </a:rPr>
              <a:t>science </a:t>
            </a:r>
          </a:p>
        </p:txBody>
      </p:sp>
      <p:sp>
        <p:nvSpPr>
          <p:cNvPr id="6" name="TextBox 5">
            <a:extLst>
              <a:ext uri="{FF2B5EF4-FFF2-40B4-BE49-F238E27FC236}">
                <a16:creationId xmlns:a16="http://schemas.microsoft.com/office/drawing/2014/main" id="{89187C3C-8C42-4556-34C8-3CF418F0392B}"/>
              </a:ext>
            </a:extLst>
          </p:cNvPr>
          <p:cNvSpPr txBox="1"/>
          <p:nvPr/>
        </p:nvSpPr>
        <p:spPr>
          <a:xfrm>
            <a:off x="192016" y="5209878"/>
            <a:ext cx="6777196" cy="797848"/>
          </a:xfrm>
          <a:prstGeom prst="rect">
            <a:avLst/>
          </a:prstGeom>
          <a:noFill/>
          <a:effectLst>
            <a:outerShdw blurRad="254000" dist="127000" dir="2700000" algn="ctr" rotWithShape="0">
              <a:schemeClr val="tx1">
                <a:alpha val="5000"/>
              </a:schemeClr>
            </a:outerShdw>
          </a:effectLst>
        </p:spPr>
        <p:txBody>
          <a:bodyPr wrap="square" lIns="360000" tIns="360000" rIns="360000" bIns="360000" rtlCol="0" anchor="ctr">
            <a:noAutofit/>
          </a:bodyPr>
          <a:lstStyle/>
          <a:p>
            <a:r>
              <a:rPr lang="nl-NL" sz="2800" b="1">
                <a:solidFill>
                  <a:srgbClr val="75AED9"/>
                </a:solidFill>
                <a:latin typeface="Tahoma" panose="020B0604030504040204" pitchFamily="34" charset="0"/>
                <a:ea typeface="Tahoma" panose="020B0604030504040204" pitchFamily="34" charset="0"/>
                <a:cs typeface="Tahoma" panose="020B0604030504040204" pitchFamily="34" charset="0"/>
              </a:rPr>
              <a:t>Empowering Young Innovators  </a:t>
            </a:r>
            <a:endParaRPr lang="en-GB" sz="2800" b="1">
              <a:solidFill>
                <a:srgbClr val="75AED9"/>
              </a:solidFill>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id="{147A0465-E220-B4FE-7597-3412ECB71A6F}"/>
              </a:ext>
            </a:extLst>
          </p:cNvPr>
          <p:cNvSpPr/>
          <p:nvPr/>
        </p:nvSpPr>
        <p:spPr>
          <a:xfrm>
            <a:off x="-52030" y="1099841"/>
            <a:ext cx="488092" cy="57581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4126" name="Picture 30">
            <a:extLst>
              <a:ext uri="{FF2B5EF4-FFF2-40B4-BE49-F238E27FC236}">
                <a16:creationId xmlns:a16="http://schemas.microsoft.com/office/drawing/2014/main" id="{4DFE3DA2-69DD-9747-A699-F5B1198ACE02}"/>
              </a:ext>
            </a:extLst>
          </p:cNvPr>
          <p:cNvPicPr>
            <a:picLocks noChangeAspect="1" noChangeArrowheads="1"/>
          </p:cNvPicPr>
          <p:nvPr/>
        </p:nvPicPr>
        <p:blipFill rotWithShape="1">
          <a:blip r:embed="rId7">
            <a:duotone>
              <a:prstClr val="black"/>
              <a:schemeClr val="accent1">
                <a:tint val="45000"/>
                <a:satMod val="400000"/>
              </a:schemeClr>
            </a:duotone>
            <a:extLst>
              <a:ext uri="{28A0092B-C50C-407E-A947-70E740481C1C}">
                <a14:useLocalDpi xmlns:a14="http://schemas.microsoft.com/office/drawing/2010/main" val="0"/>
              </a:ext>
            </a:extLst>
          </a:blip>
          <a:srcRect l="-16936" t="10310" r="1412" b="15516"/>
          <a:stretch/>
        </p:blipFill>
        <p:spPr bwMode="auto">
          <a:xfrm>
            <a:off x="6064385" y="-1"/>
            <a:ext cx="6173267" cy="68580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CAEFA069-FD5D-0E8F-CB86-DB1F5D8F6CFC}"/>
              </a:ext>
            </a:extLst>
          </p:cNvPr>
          <p:cNvSpPr/>
          <p:nvPr/>
        </p:nvSpPr>
        <p:spPr>
          <a:xfrm>
            <a:off x="22910" y="1385552"/>
            <a:ext cx="6946302" cy="4759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cxnSp>
        <p:nvCxnSpPr>
          <p:cNvPr id="47" name="Straight Connector 46">
            <a:extLst>
              <a:ext uri="{FF2B5EF4-FFF2-40B4-BE49-F238E27FC236}">
                <a16:creationId xmlns:a16="http://schemas.microsoft.com/office/drawing/2014/main" id="{EFFAD468-8A4E-2488-5936-BFD74564930F}"/>
              </a:ext>
            </a:extLst>
          </p:cNvPr>
          <p:cNvCxnSpPr/>
          <p:nvPr/>
        </p:nvCxnSpPr>
        <p:spPr>
          <a:xfrm>
            <a:off x="489395" y="5207793"/>
            <a:ext cx="6173267"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7966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3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5"/>
                </p:tgtEl>
              </p:cMediaNode>
            </p:video>
          </p:childTnLst>
        </p:cTn>
      </p:par>
    </p:tnLst>
  </p:timing>
  <p:extLst>
    <p:ext uri="{6950BFC3-D8DA-4A85-94F7-54DA5524770B}">
      <p188:commentRel xmlns:p188="http://schemas.microsoft.com/office/powerpoint/2018/8/main" r:id="rId5"/>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44ED0057-7892-EE4F-8360-277DDF3DF308}"/>
              </a:ext>
            </a:extLst>
          </p:cNvPr>
          <p:cNvSpPr>
            <a:spLocks noGrp="1"/>
          </p:cNvSpPr>
          <p:nvPr>
            <p:ph type="ftr" sz="quarter" idx="15"/>
          </p:nvPr>
        </p:nvSpPr>
        <p:spPr>
          <a:xfrm>
            <a:off x="1685704" y="5958000"/>
            <a:ext cx="6924894" cy="900001"/>
          </a:xfrm>
        </p:spPr>
        <p:txBody>
          <a:bodyPr anchor="ctr">
            <a:normAutofit/>
          </a:bodyPr>
          <a:lstStyle/>
          <a:p>
            <a:pPr defTabSz="914309">
              <a:spcAft>
                <a:spcPts val="600"/>
              </a:spcAft>
            </a:pPr>
            <a:r>
              <a:rPr lang="en-GB"/>
              <a:t>Master Science, Business &amp; Innovation – </a:t>
            </a:r>
            <a:r>
              <a:rPr lang="nl-NL" err="1"/>
              <a:t>Faculty</a:t>
            </a:r>
            <a:r>
              <a:rPr lang="nl-NL"/>
              <a:t> of </a:t>
            </a:r>
            <a:r>
              <a:rPr lang="nl-NL" err="1"/>
              <a:t>Science</a:t>
            </a:r>
            <a:endParaRPr lang="en-GB"/>
          </a:p>
        </p:txBody>
      </p:sp>
      <p:sp>
        <p:nvSpPr>
          <p:cNvPr id="2" name="Titel 1">
            <a:extLst>
              <a:ext uri="{FF2B5EF4-FFF2-40B4-BE49-F238E27FC236}">
                <a16:creationId xmlns:a16="http://schemas.microsoft.com/office/drawing/2014/main" id="{6322B262-00BF-B347-8B38-5582977877D0}"/>
              </a:ext>
            </a:extLst>
          </p:cNvPr>
          <p:cNvSpPr>
            <a:spLocks noGrp="1"/>
          </p:cNvSpPr>
          <p:nvPr>
            <p:ph type="title"/>
          </p:nvPr>
        </p:nvSpPr>
        <p:spPr>
          <a:xfrm>
            <a:off x="0" y="444922"/>
            <a:ext cx="12192000" cy="1066074"/>
          </a:xfrm>
          <a:solidFill>
            <a:srgbClr val="2068B2"/>
          </a:solidFill>
        </p:spPr>
        <p:txBody>
          <a:bodyPr wrap="none" anchor="t">
            <a:noAutofit/>
          </a:bodyPr>
          <a:lstStyle/>
          <a:p>
            <a:r>
              <a:rPr lang="en-GB" sz="2800" b="0" i="0" dirty="0">
                <a:effectLst/>
                <a:latin typeface="Avenir Next LT Pro Demi" panose="020B0704020202020204" pitchFamily="34" charset="0"/>
              </a:rPr>
              <a:t>		What is SBI?</a:t>
            </a:r>
            <a:br>
              <a:rPr lang="en-GB" sz="2800" b="0" i="0" dirty="0">
                <a:effectLst/>
                <a:latin typeface="Avenir Next LT Pro Demi" panose="020B0704020202020204" pitchFamily="34" charset="0"/>
              </a:rPr>
            </a:br>
            <a:r>
              <a:rPr lang="en-GB" sz="2800" b="0" i="0" dirty="0">
                <a:effectLst/>
                <a:latin typeface="Avenir Next LT Pro Demi" panose="020B0704020202020204" pitchFamily="34" charset="0"/>
              </a:rPr>
              <a:t>		</a:t>
            </a:r>
            <a:r>
              <a:rPr lang="en-GB" sz="2000" b="0" i="0" dirty="0">
                <a:effectLst/>
                <a:latin typeface="Avenir Next LT Pro Light" panose="020B0304020202020204" pitchFamily="34" charset="0"/>
              </a:rPr>
              <a:t>An R&amp;D Tech Driven Programme</a:t>
            </a:r>
            <a:br>
              <a:rPr lang="en-GB" sz="2000" dirty="0"/>
            </a:br>
            <a:endParaRPr lang="en-GB" sz="2800" dirty="0">
              <a:latin typeface="Avenir Next LT Pro Light" panose="020B0304020202020204" pitchFamily="34" charset="0"/>
            </a:endParaRPr>
          </a:p>
        </p:txBody>
      </p:sp>
      <p:grpSp>
        <p:nvGrpSpPr>
          <p:cNvPr id="34" name="Group 33">
            <a:extLst>
              <a:ext uri="{FF2B5EF4-FFF2-40B4-BE49-F238E27FC236}">
                <a16:creationId xmlns:a16="http://schemas.microsoft.com/office/drawing/2014/main" id="{66B07B99-3908-B9D6-2AC3-95BE8F2757B2}"/>
              </a:ext>
            </a:extLst>
          </p:cNvPr>
          <p:cNvGrpSpPr/>
          <p:nvPr/>
        </p:nvGrpSpPr>
        <p:grpSpPr>
          <a:xfrm>
            <a:off x="2614965" y="1834959"/>
            <a:ext cx="3133691" cy="3188081"/>
            <a:chOff x="8287597" y="1936632"/>
            <a:chExt cx="2389670" cy="2360377"/>
          </a:xfrm>
        </p:grpSpPr>
        <p:sp>
          <p:nvSpPr>
            <p:cNvPr id="28" name="Oval 27">
              <a:extLst>
                <a:ext uri="{FF2B5EF4-FFF2-40B4-BE49-F238E27FC236}">
                  <a16:creationId xmlns:a16="http://schemas.microsoft.com/office/drawing/2014/main" id="{9936BA43-B673-CFDA-4538-62AF396BECFE}"/>
                </a:ext>
              </a:extLst>
            </p:cNvPr>
            <p:cNvSpPr/>
            <p:nvPr/>
          </p:nvSpPr>
          <p:spPr>
            <a:xfrm>
              <a:off x="8287597" y="1939280"/>
              <a:ext cx="2389670" cy="235772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3074" name="Picture 2" descr="12 most innovative sustainable travel and hospitality start-ups">
              <a:extLst>
                <a:ext uri="{FF2B5EF4-FFF2-40B4-BE49-F238E27FC236}">
                  <a16:creationId xmlns:a16="http://schemas.microsoft.com/office/drawing/2014/main" id="{DF0EB53E-E140-C569-4C35-6F55AF2F6A6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869" b="95540" l="9774" r="89982">
                          <a14:foregroundMark x1="51130" y1="68427" x2="51130" y2="68427"/>
                          <a14:foregroundMark x1="50519" y1="71479" x2="50519" y2="71479"/>
                          <a14:foregroundMark x1="50703" y1="74531" x2="50703" y2="74531"/>
                          <a14:foregroundMark x1="50947" y1="74531" x2="50947" y2="74531"/>
                          <a14:foregroundMark x1="50519" y1="74531" x2="49725" y2="74883"/>
                          <a14:foregroundMark x1="50336" y1="70657" x2="50336" y2="70657"/>
                          <a14:foregroundMark x1="50947" y1="72535" x2="50947" y2="72535"/>
                          <a14:foregroundMark x1="51924" y1="71009" x2="51924" y2="71009"/>
                          <a14:foregroundMark x1="49725" y1="71479" x2="49725" y2="71479"/>
                          <a14:foregroundMark x1="48381" y1="71831" x2="48381" y2="71831"/>
                          <a14:foregroundMark x1="47587" y1="71831" x2="47587" y2="71831"/>
                          <a14:foregroundMark x1="48137" y1="74531" x2="48137" y2="74531"/>
                          <a14:foregroundMark x1="48137" y1="74531" x2="48137" y2="74531"/>
                          <a14:foregroundMark x1="51741" y1="75235" x2="51741" y2="75235"/>
                          <a14:foregroundMark x1="50519" y1="81338" x2="50519" y2="81338"/>
                          <a14:foregroundMark x1="50519" y1="80164" x2="50519" y2="80164"/>
                          <a14:foregroundMark x1="50519" y1="86620" x2="50519" y2="86620"/>
                          <a14:foregroundMark x1="51924" y1="91197" x2="51924" y2="91197"/>
                          <a14:foregroundMark x1="54490" y1="91901" x2="54490" y2="91901"/>
                          <a14:foregroundMark x1="59194" y1="86620" x2="59194" y2="86620"/>
                          <a14:foregroundMark x1="58400" y1="88146" x2="58400" y2="88146"/>
                          <a14:foregroundMark x1="58400" y1="88146" x2="58400" y2="88146"/>
                          <a14:foregroundMark x1="59621" y1="86268" x2="59621" y2="86268"/>
                          <a14:foregroundMark x1="59621" y1="86268" x2="59621" y2="86268"/>
                          <a14:foregroundMark x1="55284" y1="88498" x2="55284" y2="88498"/>
                          <a14:foregroundMark x1="56872" y1="89319" x2="56872" y2="89319"/>
                          <a14:foregroundMark x1="62187" y1="83568" x2="62187" y2="83568"/>
                          <a14:foregroundMark x1="64325" y1="83568" x2="64325" y2="83568"/>
                          <a14:foregroundMark x1="64753" y1="81690" x2="64753" y2="81690"/>
                          <a14:foregroundMark x1="63958" y1="82042" x2="63958" y2="82042"/>
                          <a14:foregroundMark x1="62187" y1="83216" x2="62187" y2="83216"/>
                          <a14:foregroundMark x1="61759" y1="84390" x2="61759" y2="84390"/>
                          <a14:foregroundMark x1="71045" y1="95657" x2="71045" y2="95657"/>
                          <a14:foregroundMark x1="63531" y1="26643" x2="63531" y2="26643"/>
                          <a14:foregroundMark x1="62553" y1="27817" x2="62553" y2="27817"/>
                          <a14:foregroundMark x1="64569" y1="25939" x2="64569" y2="25939"/>
                          <a14:foregroundMark x1="62004" y1="27465" x2="62004" y2="27465"/>
                          <a14:foregroundMark x1="65119" y1="39906" x2="65119" y2="39906"/>
                          <a14:foregroundMark x1="58033" y1="16784" x2="58033" y2="16784"/>
                          <a14:foregroundMark x1="59194" y1="13028" x2="59194" y2="13028"/>
                          <a14:foregroundMark x1="57605" y1="17606" x2="57605" y2="17606"/>
                          <a14:foregroundMark x1="59621" y1="11854" x2="59621" y2="11854"/>
                          <a14:foregroundMark x1="50153" y1="11854" x2="50153" y2="11854"/>
                          <a14:foregroundMark x1="49725" y1="5869" x2="49725" y2="5869"/>
                          <a14:foregroundMark x1="42822" y1="17254" x2="42822" y2="17254"/>
                          <a14:foregroundMark x1="38852" y1="27113" x2="38852" y2="27113"/>
                          <a14:foregroundMark x1="35736" y1="24413" x2="35736" y2="24413"/>
                          <a14:foregroundMark x1="37080" y1="39202" x2="37080" y2="39202"/>
                          <a14:foregroundMark x1="33537" y1="38850" x2="33537" y2="38850"/>
                          <a14:foregroundMark x1="49908" y1="9272" x2="49908" y2="9272"/>
                        </a14:backgroundRemoval>
                      </a14:imgEffect>
                    </a14:imgLayer>
                  </a14:imgProps>
                </a:ext>
                <a:ext uri="{28A0092B-C50C-407E-A947-70E740481C1C}">
                  <a14:useLocalDpi xmlns:a14="http://schemas.microsoft.com/office/drawing/2010/main" val="0"/>
                </a:ext>
              </a:extLst>
            </a:blip>
            <a:srcRect l="32434" t="838" r="26877" b="-838"/>
            <a:stretch/>
          </p:blipFill>
          <p:spPr bwMode="auto">
            <a:xfrm>
              <a:off x="8707022" y="1936632"/>
              <a:ext cx="1803740" cy="23071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E0BB8E80-1D80-D4CD-A74B-0833F6332124}"/>
              </a:ext>
            </a:extLst>
          </p:cNvPr>
          <p:cNvGrpSpPr/>
          <p:nvPr/>
        </p:nvGrpSpPr>
        <p:grpSpPr>
          <a:xfrm>
            <a:off x="6923439" y="1835888"/>
            <a:ext cx="3133690" cy="3187152"/>
            <a:chOff x="5568644" y="1939280"/>
            <a:chExt cx="2389670" cy="2357729"/>
          </a:xfrm>
        </p:grpSpPr>
        <p:sp>
          <p:nvSpPr>
            <p:cNvPr id="32" name="Oval 31">
              <a:extLst>
                <a:ext uri="{FF2B5EF4-FFF2-40B4-BE49-F238E27FC236}">
                  <a16:creationId xmlns:a16="http://schemas.microsoft.com/office/drawing/2014/main" id="{41D01EEC-3B20-BEFB-1B76-7A22D9CA969C}"/>
                </a:ext>
              </a:extLst>
            </p:cNvPr>
            <p:cNvSpPr/>
            <p:nvPr/>
          </p:nvSpPr>
          <p:spPr>
            <a:xfrm>
              <a:off x="5568644" y="1939280"/>
              <a:ext cx="2389670" cy="2357729"/>
            </a:xfrm>
            <a:prstGeom prst="ellipse">
              <a:avLst/>
            </a:prstGeom>
            <a:solidFill>
              <a:srgbClr val="69936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30" name="Picture 29">
              <a:extLst>
                <a:ext uri="{FF2B5EF4-FFF2-40B4-BE49-F238E27FC236}">
                  <a16:creationId xmlns:a16="http://schemas.microsoft.com/office/drawing/2014/main" id="{540FE842-DF62-2A1E-E554-C7025D8C3721}"/>
                </a:ext>
              </a:extLst>
            </p:cNvPr>
            <p:cNvPicPr>
              <a:picLocks noChangeAspect="1"/>
            </p:cNvPicPr>
            <p:nvPr/>
          </p:nvPicPr>
          <p:blipFill>
            <a:blip r:embed="rId5"/>
            <a:stretch>
              <a:fillRect/>
            </a:stretch>
          </p:blipFill>
          <p:spPr>
            <a:xfrm>
              <a:off x="5809572" y="2039567"/>
              <a:ext cx="1893474" cy="2033238"/>
            </a:xfrm>
            <a:prstGeom prst="rect">
              <a:avLst/>
            </a:prstGeom>
          </p:spPr>
        </p:pic>
      </p:grpSp>
      <p:sp>
        <p:nvSpPr>
          <p:cNvPr id="43" name="TextBox 42">
            <a:extLst>
              <a:ext uri="{FF2B5EF4-FFF2-40B4-BE49-F238E27FC236}">
                <a16:creationId xmlns:a16="http://schemas.microsoft.com/office/drawing/2014/main" id="{A0296B4C-5745-D56A-D59B-EA9D0DC62E44}"/>
              </a:ext>
            </a:extLst>
          </p:cNvPr>
          <p:cNvSpPr txBox="1"/>
          <p:nvPr/>
        </p:nvSpPr>
        <p:spPr>
          <a:xfrm>
            <a:off x="6923439" y="5029116"/>
            <a:ext cx="3133690" cy="830997"/>
          </a:xfrm>
          <a:prstGeom prst="rect">
            <a:avLst/>
          </a:prstGeom>
          <a:noFill/>
          <a:effectLst>
            <a:outerShdw blurRad="254000" dist="127000" dir="2700000" algn="ctr" rotWithShape="0">
              <a:schemeClr val="tx1">
                <a:alpha val="5000"/>
              </a:schemeClr>
            </a:outerShdw>
          </a:effectLst>
        </p:spPr>
        <p:txBody>
          <a:bodyPr wrap="square" lIns="91440" tIns="45720" rIns="91440" bIns="45720" anchor="t">
            <a:spAutoFit/>
          </a:bodyPr>
          <a:lstStyle/>
          <a:p>
            <a:pPr algn="ctr"/>
            <a:r>
              <a:rPr lang="en-GB" sz="2400" dirty="0">
                <a:solidFill>
                  <a:srgbClr val="223D78"/>
                </a:solidFill>
                <a:latin typeface="Avenir Next LT Pro Demi"/>
              </a:rPr>
              <a:t>To Market and Society Product </a:t>
            </a:r>
            <a:endParaRPr lang="en-GB" sz="2400" dirty="0">
              <a:solidFill>
                <a:srgbClr val="223D78"/>
              </a:solidFill>
              <a:latin typeface="Avenir Next LT Pro Demi" panose="020B0704020202020204" pitchFamily="34" charset="0"/>
            </a:endParaRPr>
          </a:p>
        </p:txBody>
      </p:sp>
      <p:sp>
        <p:nvSpPr>
          <p:cNvPr id="44" name="TextBox 43">
            <a:extLst>
              <a:ext uri="{FF2B5EF4-FFF2-40B4-BE49-F238E27FC236}">
                <a16:creationId xmlns:a16="http://schemas.microsoft.com/office/drawing/2014/main" id="{90C05AE2-C219-D730-1085-36D55381A008}"/>
              </a:ext>
            </a:extLst>
          </p:cNvPr>
          <p:cNvSpPr txBox="1"/>
          <p:nvPr/>
        </p:nvSpPr>
        <p:spPr>
          <a:xfrm>
            <a:off x="2614965" y="5023040"/>
            <a:ext cx="3360721" cy="830997"/>
          </a:xfrm>
          <a:prstGeom prst="rect">
            <a:avLst/>
          </a:prstGeom>
          <a:noFill/>
          <a:effectLst>
            <a:outerShdw blurRad="254000" dist="127000" dir="2700000" algn="ctr" rotWithShape="0">
              <a:schemeClr val="tx1">
                <a:alpha val="5000"/>
              </a:schemeClr>
            </a:outerShdw>
          </a:effectLst>
        </p:spPr>
        <p:txBody>
          <a:bodyPr wrap="square">
            <a:spAutoFit/>
          </a:bodyPr>
          <a:lstStyle/>
          <a:p>
            <a:pPr algn="ctr"/>
            <a:r>
              <a:rPr lang="en-GB" sz="2400">
                <a:solidFill>
                  <a:srgbClr val="223D78"/>
                </a:solidFill>
                <a:latin typeface="Avenir Next LT Pro Demi" panose="020B0704020202020204" pitchFamily="34" charset="0"/>
              </a:rPr>
              <a:t>From R&amp;D Tech </a:t>
            </a:r>
          </a:p>
          <a:p>
            <a:pPr algn="ctr"/>
            <a:r>
              <a:rPr lang="en-GB" sz="2400">
                <a:solidFill>
                  <a:srgbClr val="223D78"/>
                </a:solidFill>
                <a:latin typeface="Avenir Next LT Pro Demi" panose="020B0704020202020204" pitchFamily="34" charset="0"/>
              </a:rPr>
              <a:t>Driven Innovation</a:t>
            </a:r>
          </a:p>
        </p:txBody>
      </p:sp>
      <p:sp>
        <p:nvSpPr>
          <p:cNvPr id="10" name="Rectangle 9">
            <a:extLst>
              <a:ext uri="{FF2B5EF4-FFF2-40B4-BE49-F238E27FC236}">
                <a16:creationId xmlns:a16="http://schemas.microsoft.com/office/drawing/2014/main" id="{0B40ACA3-5614-E1A2-88FA-7F283893D6E1}"/>
              </a:ext>
            </a:extLst>
          </p:cNvPr>
          <p:cNvSpPr/>
          <p:nvPr/>
        </p:nvSpPr>
        <p:spPr>
          <a:xfrm>
            <a:off x="-3923212" y="0"/>
            <a:ext cx="3633537" cy="1371600"/>
          </a:xfrm>
          <a:prstGeom prst="rect">
            <a:avLst/>
          </a:prstGeom>
          <a:solidFill>
            <a:srgbClr val="4B9D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GB" sz="2000">
                <a:solidFill>
                  <a:schemeClr val="bg2"/>
                </a:solidFill>
                <a:latin typeface="Avenir Next LT Pro" panose="020B0504020202020204" pitchFamily="34" charset="0"/>
              </a:rPr>
              <a:t>Physics</a:t>
            </a:r>
          </a:p>
        </p:txBody>
      </p:sp>
      <p:sp>
        <p:nvSpPr>
          <p:cNvPr id="11" name="Rectangle 10">
            <a:extLst>
              <a:ext uri="{FF2B5EF4-FFF2-40B4-BE49-F238E27FC236}">
                <a16:creationId xmlns:a16="http://schemas.microsoft.com/office/drawing/2014/main" id="{AB10B3F7-C336-85D9-22A8-B8DEF2F09446}"/>
              </a:ext>
            </a:extLst>
          </p:cNvPr>
          <p:cNvSpPr/>
          <p:nvPr/>
        </p:nvSpPr>
        <p:spPr>
          <a:xfrm>
            <a:off x="-4368431" y="1368201"/>
            <a:ext cx="3633537" cy="1371600"/>
          </a:xfrm>
          <a:prstGeom prst="rect">
            <a:avLst/>
          </a:prstGeom>
          <a:solidFill>
            <a:srgbClr val="327FC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GB" sz="2000">
                <a:solidFill>
                  <a:schemeClr val="bg2"/>
                </a:solidFill>
                <a:latin typeface="Avenir Next LT Pro" panose="020B0504020202020204" pitchFamily="34" charset="0"/>
              </a:rPr>
              <a:t>Chemistry</a:t>
            </a:r>
            <a:r>
              <a:rPr lang="en-GB">
                <a:solidFill>
                  <a:schemeClr val="bg2"/>
                </a:solidFill>
              </a:rPr>
              <a:t> </a:t>
            </a:r>
          </a:p>
        </p:txBody>
      </p:sp>
      <p:sp>
        <p:nvSpPr>
          <p:cNvPr id="12" name="Rectangle 11">
            <a:extLst>
              <a:ext uri="{FF2B5EF4-FFF2-40B4-BE49-F238E27FC236}">
                <a16:creationId xmlns:a16="http://schemas.microsoft.com/office/drawing/2014/main" id="{258A1B4B-AA6C-8300-EDD4-710AAE50B68F}"/>
              </a:ext>
            </a:extLst>
          </p:cNvPr>
          <p:cNvSpPr/>
          <p:nvPr/>
        </p:nvSpPr>
        <p:spPr>
          <a:xfrm>
            <a:off x="-4952680" y="2749057"/>
            <a:ext cx="3633536" cy="1371600"/>
          </a:xfrm>
          <a:prstGeom prst="rect">
            <a:avLst/>
          </a:prstGeom>
          <a:solidFill>
            <a:srgbClr val="2068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8000" algn="r"/>
            <a:r>
              <a:rPr lang="nl-NL" sz="2000" err="1">
                <a:solidFill>
                  <a:schemeClr val="bg2"/>
                </a:solidFill>
                <a:effectLst/>
                <a:latin typeface="Avenir Next LT Pro" panose="020B0504020202020204" pitchFamily="34" charset="0"/>
                <a:ea typeface="Calibri" panose="020F0502020204030204" pitchFamily="34" charset="0"/>
                <a:cs typeface="Times New Roman" panose="02020603050405020304" pitchFamily="18" charset="0"/>
              </a:rPr>
              <a:t>Mathematics</a:t>
            </a:r>
            <a:r>
              <a:rPr lang="nl-NL" sz="2000">
                <a:solidFill>
                  <a:schemeClr val="bg2"/>
                </a:solidFill>
                <a:effectLst/>
                <a:latin typeface="Avenir Next LT Pro" panose="020B0504020202020204" pitchFamily="34" charset="0"/>
                <a:ea typeface="Calibri" panose="020F0502020204030204" pitchFamily="34" charset="0"/>
                <a:cs typeface="Times New Roman" panose="02020603050405020304" pitchFamily="18" charset="0"/>
              </a:rPr>
              <a:t>, </a:t>
            </a:r>
          </a:p>
          <a:p>
            <a:pPr marL="288000" algn="r"/>
            <a:r>
              <a:rPr lang="nl-NL" sz="2000" err="1">
                <a:solidFill>
                  <a:schemeClr val="bg2"/>
                </a:solidFill>
                <a:latin typeface="Avenir Next LT Pro" panose="020B0504020202020204" pitchFamily="34" charset="0"/>
                <a:ea typeface="Calibri" panose="020F0502020204030204" pitchFamily="34" charset="0"/>
                <a:cs typeface="Times New Roman" panose="02020603050405020304" pitchFamily="18" charset="0"/>
              </a:rPr>
              <a:t>S</a:t>
            </a:r>
            <a:r>
              <a:rPr lang="nl-NL" sz="2000" err="1">
                <a:solidFill>
                  <a:schemeClr val="bg2"/>
                </a:solidFill>
                <a:effectLst/>
                <a:latin typeface="Avenir Next LT Pro" panose="020B0504020202020204" pitchFamily="34" charset="0"/>
                <a:ea typeface="Calibri" panose="020F0502020204030204" pitchFamily="34" charset="0"/>
                <a:cs typeface="Times New Roman" panose="02020603050405020304" pitchFamily="18" charset="0"/>
              </a:rPr>
              <a:t>tatistics</a:t>
            </a:r>
            <a:r>
              <a:rPr lang="nl-NL" sz="2000">
                <a:solidFill>
                  <a:schemeClr val="bg2"/>
                </a:solidFill>
                <a:effectLst/>
                <a:latin typeface="Avenir Next LT Pro" panose="020B0504020202020204" pitchFamily="34" charset="0"/>
                <a:ea typeface="Calibri" panose="020F0502020204030204" pitchFamily="34" charset="0"/>
                <a:cs typeface="Times New Roman" panose="02020603050405020304" pitchFamily="18" charset="0"/>
              </a:rPr>
              <a:t> </a:t>
            </a:r>
            <a:r>
              <a:rPr lang="nl-NL" sz="2000">
                <a:solidFill>
                  <a:schemeClr val="bg2"/>
                </a:solidFill>
                <a:latin typeface="Avenir Next LT Pro" panose="020B0504020202020204" pitchFamily="34" charset="0"/>
                <a:ea typeface="Calibri" panose="020F0502020204030204" pitchFamily="34" charset="0"/>
                <a:cs typeface="Times New Roman" panose="02020603050405020304" pitchFamily="18" charset="0"/>
              </a:rPr>
              <a:t>&amp;</a:t>
            </a:r>
          </a:p>
          <a:p>
            <a:pPr marL="288000" algn="r"/>
            <a:r>
              <a:rPr lang="nl-NL" sz="2000">
                <a:solidFill>
                  <a:schemeClr val="bg2"/>
                </a:solidFill>
                <a:latin typeface="Avenir Next LT Pro" panose="020B0504020202020204" pitchFamily="34" charset="0"/>
                <a:ea typeface="Calibri" panose="020F0502020204030204" pitchFamily="34" charset="0"/>
                <a:cs typeface="Times New Roman" panose="02020603050405020304" pitchFamily="18" charset="0"/>
              </a:rPr>
              <a:t> </a:t>
            </a:r>
            <a:r>
              <a:rPr lang="nl-NL" sz="2000" err="1">
                <a:solidFill>
                  <a:schemeClr val="bg2"/>
                </a:solidFill>
                <a:latin typeface="Avenir Next LT Pro" panose="020B0504020202020204" pitchFamily="34" charset="0"/>
                <a:ea typeface="Calibri" panose="020F0502020204030204" pitchFamily="34" charset="0"/>
                <a:cs typeface="Times New Roman" panose="02020603050405020304" pitchFamily="18" charset="0"/>
              </a:rPr>
              <a:t>I</a:t>
            </a:r>
            <a:r>
              <a:rPr lang="nl-NL" sz="2000" err="1">
                <a:solidFill>
                  <a:schemeClr val="bg2"/>
                </a:solidFill>
                <a:effectLst/>
                <a:latin typeface="Avenir Next LT Pro" panose="020B0504020202020204" pitchFamily="34" charset="0"/>
                <a:ea typeface="Calibri" panose="020F0502020204030204" pitchFamily="34" charset="0"/>
                <a:cs typeface="Times New Roman" panose="02020603050405020304" pitchFamily="18" charset="0"/>
              </a:rPr>
              <a:t>nformatics</a:t>
            </a:r>
            <a:endParaRPr lang="nl-NL" sz="2000">
              <a:solidFill>
                <a:schemeClr val="bg2"/>
              </a:solidFill>
              <a:effectLst/>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8F3C1537-9AAD-665A-4B83-9F3FE07B8C84}"/>
              </a:ext>
            </a:extLst>
          </p:cNvPr>
          <p:cNvSpPr/>
          <p:nvPr/>
        </p:nvSpPr>
        <p:spPr>
          <a:xfrm>
            <a:off x="-5572607" y="4102663"/>
            <a:ext cx="3633536" cy="1371600"/>
          </a:xfrm>
          <a:prstGeom prst="rect">
            <a:avLst/>
          </a:prstGeom>
          <a:solidFill>
            <a:srgbClr val="04509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r">
              <a:lnSpc>
                <a:spcPct val="107000"/>
              </a:lnSpc>
            </a:pPr>
            <a:r>
              <a:rPr lang="nl-NL" sz="2000">
                <a:solidFill>
                  <a:schemeClr val="bg2"/>
                </a:solidFill>
                <a:effectLst/>
                <a:latin typeface="Avenir Next LT Pro" panose="020B0504020202020204" pitchFamily="34" charset="0"/>
                <a:ea typeface="Calibri" panose="020F0502020204030204" pitchFamily="34" charset="0"/>
                <a:cs typeface="Times New Roman" panose="02020603050405020304" pitchFamily="18" charset="0"/>
              </a:rPr>
              <a:t>Business </a:t>
            </a:r>
          </a:p>
          <a:p>
            <a:pPr lvl="0" algn="r">
              <a:lnSpc>
                <a:spcPct val="107000"/>
              </a:lnSpc>
            </a:pPr>
            <a:r>
              <a:rPr lang="nl-NL" sz="2000">
                <a:solidFill>
                  <a:schemeClr val="bg2"/>
                </a:solidFill>
                <a:effectLst/>
                <a:latin typeface="Avenir Next LT Pro" panose="020B0504020202020204" pitchFamily="34" charset="0"/>
                <a:ea typeface="Calibri" panose="020F0502020204030204" pitchFamily="34" charset="0"/>
                <a:cs typeface="Times New Roman" panose="02020603050405020304" pitchFamily="18" charset="0"/>
              </a:rPr>
              <a:t>Administration</a:t>
            </a:r>
          </a:p>
        </p:txBody>
      </p:sp>
      <p:sp>
        <p:nvSpPr>
          <p:cNvPr id="16" name="Rectangle 15">
            <a:extLst>
              <a:ext uri="{FF2B5EF4-FFF2-40B4-BE49-F238E27FC236}">
                <a16:creationId xmlns:a16="http://schemas.microsoft.com/office/drawing/2014/main" id="{7BD55793-49D7-7154-C7DF-62D59932CAC7}"/>
              </a:ext>
            </a:extLst>
          </p:cNvPr>
          <p:cNvSpPr/>
          <p:nvPr/>
        </p:nvSpPr>
        <p:spPr>
          <a:xfrm>
            <a:off x="-6192534" y="5419898"/>
            <a:ext cx="3633536" cy="1403066"/>
          </a:xfrm>
          <a:prstGeom prst="rect">
            <a:avLst/>
          </a:prstGeom>
          <a:solidFill>
            <a:srgbClr val="223D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8000" lvl="0" algn="r">
              <a:lnSpc>
                <a:spcPct val="107000"/>
              </a:lnSpc>
              <a:spcAft>
                <a:spcPts val="800"/>
              </a:spcAft>
            </a:pPr>
            <a:r>
              <a:rPr lang="nl-NL" sz="2000" err="1">
                <a:solidFill>
                  <a:schemeClr val="bg2"/>
                </a:solidFill>
                <a:effectLst/>
                <a:latin typeface="Avenir Next LT Pro" panose="020B0504020202020204" pitchFamily="34" charset="0"/>
                <a:ea typeface="Calibri" panose="020F0502020204030204" pitchFamily="34" charset="0"/>
                <a:cs typeface="Times New Roman" panose="02020603050405020304" pitchFamily="18" charset="0"/>
              </a:rPr>
              <a:t>Inno</a:t>
            </a:r>
            <a:r>
              <a:rPr lang="nl-NL" sz="2000" err="1">
                <a:solidFill>
                  <a:schemeClr val="bg2"/>
                </a:solidFill>
                <a:latin typeface="Avenir Next LT Pro" panose="020B0504020202020204" pitchFamily="34" charset="0"/>
                <a:ea typeface="Calibri" panose="020F0502020204030204" pitchFamily="34" charset="0"/>
                <a:cs typeface="Times New Roman" panose="02020603050405020304" pitchFamily="18" charset="0"/>
              </a:rPr>
              <a:t>vation</a:t>
            </a:r>
            <a:r>
              <a:rPr lang="nl-NL" sz="2000">
                <a:solidFill>
                  <a:schemeClr val="bg2"/>
                </a:solidFill>
                <a:latin typeface="Avenir Next LT Pro" panose="020B0504020202020204" pitchFamily="34" charset="0"/>
                <a:ea typeface="Calibri" panose="020F0502020204030204" pitchFamily="34" charset="0"/>
                <a:cs typeface="Times New Roman" panose="02020603050405020304" pitchFamily="18" charset="0"/>
              </a:rPr>
              <a:t>, </a:t>
            </a:r>
          </a:p>
          <a:p>
            <a:pPr marL="288000" lvl="0" algn="r">
              <a:lnSpc>
                <a:spcPct val="107000"/>
              </a:lnSpc>
              <a:spcAft>
                <a:spcPts val="800"/>
              </a:spcAft>
            </a:pPr>
            <a:r>
              <a:rPr lang="nl-NL" sz="2000">
                <a:solidFill>
                  <a:schemeClr val="bg2"/>
                </a:solidFill>
                <a:latin typeface="Avenir Next LT Pro" panose="020B0504020202020204" pitchFamily="34" charset="0"/>
                <a:ea typeface="Calibri" panose="020F0502020204030204" pitchFamily="34" charset="0"/>
                <a:cs typeface="Times New Roman" panose="02020603050405020304" pitchFamily="18" charset="0"/>
              </a:rPr>
              <a:t>Sciences &amp; </a:t>
            </a:r>
            <a:r>
              <a:rPr lang="nl-NL" sz="2000" err="1">
                <a:solidFill>
                  <a:schemeClr val="bg2"/>
                </a:solidFill>
                <a:latin typeface="Avenir Next LT Pro" panose="020B0504020202020204" pitchFamily="34" charset="0"/>
                <a:ea typeface="Calibri" panose="020F0502020204030204" pitchFamily="34" charset="0"/>
                <a:cs typeface="Times New Roman" panose="02020603050405020304" pitchFamily="18" charset="0"/>
              </a:rPr>
              <a:t>Entrepreneurship</a:t>
            </a:r>
            <a:endParaRPr lang="nl-NL" sz="2000">
              <a:solidFill>
                <a:schemeClr val="bg2"/>
              </a:solidFill>
              <a:effectLst/>
              <a:latin typeface="Avenir Next LT Pro" panose="020B0504020202020204" pitchFamily="34" charset="0"/>
              <a:ea typeface="Calibri" panose="020F0502020204030204" pitchFamily="34" charset="0"/>
              <a:cs typeface="Times New Roman" panose="02020603050405020304" pitchFamily="18" charset="0"/>
            </a:endParaRPr>
          </a:p>
        </p:txBody>
      </p:sp>
      <p:pic>
        <p:nvPicPr>
          <p:cNvPr id="17" name="Graphic 16" descr="Atom with solid fill">
            <a:extLst>
              <a:ext uri="{FF2B5EF4-FFF2-40B4-BE49-F238E27FC236}">
                <a16:creationId xmlns:a16="http://schemas.microsoft.com/office/drawing/2014/main" id="{63F9763A-AABE-C063-BA8B-44ADEA5F76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23213" y="-1233"/>
            <a:ext cx="1371551" cy="1371551"/>
          </a:xfrm>
          <a:prstGeom prst="rect">
            <a:avLst/>
          </a:prstGeom>
        </p:spPr>
      </p:pic>
      <p:pic>
        <p:nvPicPr>
          <p:cNvPr id="18" name="Graphic 17" descr="Beaker with solid fill">
            <a:extLst>
              <a:ext uri="{FF2B5EF4-FFF2-40B4-BE49-F238E27FC236}">
                <a16:creationId xmlns:a16="http://schemas.microsoft.com/office/drawing/2014/main" id="{F4CF4C31-CA08-2CC1-929E-6FBA3446EE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69711" y="1364299"/>
            <a:ext cx="1372832" cy="1372832"/>
          </a:xfrm>
          <a:prstGeom prst="rect">
            <a:avLst/>
          </a:prstGeom>
        </p:spPr>
      </p:pic>
      <p:pic>
        <p:nvPicPr>
          <p:cNvPr id="19" name="Graphic 18" descr="Mathematics with solid fill">
            <a:extLst>
              <a:ext uri="{FF2B5EF4-FFF2-40B4-BE49-F238E27FC236}">
                <a16:creationId xmlns:a16="http://schemas.microsoft.com/office/drawing/2014/main" id="{99E88121-B835-5CCE-5779-1D38498CEE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53961" y="2742804"/>
            <a:ext cx="1372832" cy="1372832"/>
          </a:xfrm>
          <a:prstGeom prst="rect">
            <a:avLst/>
          </a:prstGeom>
        </p:spPr>
      </p:pic>
      <p:pic>
        <p:nvPicPr>
          <p:cNvPr id="20" name="Graphic 19" descr="Business Growth with solid fill">
            <a:extLst>
              <a:ext uri="{FF2B5EF4-FFF2-40B4-BE49-F238E27FC236}">
                <a16:creationId xmlns:a16="http://schemas.microsoft.com/office/drawing/2014/main" id="{910F2A6B-95C1-6CA9-2E6B-8EC9C68284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49826" y="4081677"/>
            <a:ext cx="1350050" cy="1408667"/>
          </a:xfrm>
          <a:prstGeom prst="rect">
            <a:avLst/>
          </a:prstGeom>
        </p:spPr>
      </p:pic>
      <p:pic>
        <p:nvPicPr>
          <p:cNvPr id="26" name="Graphic 25" descr="Group brainstorm with solid fill">
            <a:extLst>
              <a:ext uri="{FF2B5EF4-FFF2-40B4-BE49-F238E27FC236}">
                <a16:creationId xmlns:a16="http://schemas.microsoft.com/office/drawing/2014/main" id="{B1EBE54D-322A-1842-F579-F1FD44E7167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192535" y="5429154"/>
            <a:ext cx="1372833" cy="1403066"/>
          </a:xfrm>
          <a:prstGeom prst="rect">
            <a:avLst/>
          </a:prstGeom>
        </p:spPr>
      </p:pic>
    </p:spTree>
    <p:extLst>
      <p:ext uri="{BB962C8B-B14F-4D97-AF65-F5344CB8AC3E}">
        <p14:creationId xmlns:p14="http://schemas.microsoft.com/office/powerpoint/2010/main" val="27037839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D7A96A8-D2DA-817A-86B8-D98E7D0CAB04}"/>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60" b="40379"/>
          <a:stretch/>
        </p:blipFill>
        <p:spPr bwMode="auto">
          <a:xfrm>
            <a:off x="260813" y="2431511"/>
            <a:ext cx="5317958" cy="4426489"/>
          </a:xfrm>
          <a:prstGeom prst="rect">
            <a:avLst/>
          </a:prstGeom>
        </p:spPr>
      </p:pic>
      <p:sp>
        <p:nvSpPr>
          <p:cNvPr id="24" name="Rectangle 23">
            <a:extLst>
              <a:ext uri="{FF2B5EF4-FFF2-40B4-BE49-F238E27FC236}">
                <a16:creationId xmlns:a16="http://schemas.microsoft.com/office/drawing/2014/main" id="{D86038E4-B85C-F1EC-CECE-55B26FC73B34}"/>
              </a:ext>
            </a:extLst>
          </p:cNvPr>
          <p:cNvSpPr/>
          <p:nvPr/>
        </p:nvSpPr>
        <p:spPr>
          <a:xfrm>
            <a:off x="222348" y="2420944"/>
            <a:ext cx="5317958" cy="4409809"/>
          </a:xfrm>
          <a:prstGeom prst="rect">
            <a:avLst/>
          </a:prstGeom>
          <a:solidFill>
            <a:srgbClr val="194F47">
              <a:alpha val="25000"/>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510164CD-9736-15BD-3D6B-B527A92570C7}"/>
              </a:ext>
            </a:extLst>
          </p:cNvPr>
          <p:cNvPicPr>
            <a:picLocks noChangeAspect="1"/>
          </p:cNvPicPr>
          <p:nvPr/>
        </p:nvPicPr>
        <p:blipFill rotWithShape="1">
          <a:blip r:embed="rId4"/>
          <a:srcRect r="21709"/>
          <a:stretch/>
        </p:blipFill>
        <p:spPr>
          <a:xfrm>
            <a:off x="4187676" y="4925182"/>
            <a:ext cx="6079904" cy="1932818"/>
          </a:xfrm>
          <a:prstGeom prst="rect">
            <a:avLst/>
          </a:prstGeom>
        </p:spPr>
      </p:pic>
      <p:sp>
        <p:nvSpPr>
          <p:cNvPr id="15" name="TextBox 14">
            <a:extLst>
              <a:ext uri="{FF2B5EF4-FFF2-40B4-BE49-F238E27FC236}">
                <a16:creationId xmlns:a16="http://schemas.microsoft.com/office/drawing/2014/main" id="{09BA9093-1BBA-1F84-FBE0-98A31EF06C76}"/>
              </a:ext>
            </a:extLst>
          </p:cNvPr>
          <p:cNvSpPr txBox="1"/>
          <p:nvPr/>
        </p:nvSpPr>
        <p:spPr>
          <a:xfrm>
            <a:off x="786198" y="932295"/>
            <a:ext cx="4660231" cy="291601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kern="1200">
                <a:solidFill>
                  <a:schemeClr val="tx1"/>
                </a:solidFill>
                <a:latin typeface="Avenir Next LT Pro Demi" panose="020B0704020202020204" pitchFamily="34" charset="0"/>
                <a:ea typeface="+mj-ea"/>
                <a:cs typeface="+mj-cs"/>
              </a:rPr>
              <a:t>Energy &amp; Sustainability </a:t>
            </a:r>
          </a:p>
          <a:p>
            <a:pPr>
              <a:lnSpc>
                <a:spcPct val="90000"/>
              </a:lnSpc>
              <a:spcBef>
                <a:spcPct val="0"/>
              </a:spcBef>
              <a:spcAft>
                <a:spcPts val="600"/>
              </a:spcAft>
            </a:pPr>
            <a:r>
              <a:rPr lang="en-US" sz="3200" kern="1200">
                <a:solidFill>
                  <a:schemeClr val="tx1"/>
                </a:solidFill>
                <a:latin typeface="Avenir Next LT Pro Demi" panose="020B0704020202020204" pitchFamily="34" charset="0"/>
                <a:ea typeface="+mj-ea"/>
                <a:cs typeface="+mj-cs"/>
              </a:rPr>
              <a:t>(Track 1) </a:t>
            </a:r>
          </a:p>
        </p:txBody>
      </p:sp>
      <p:sp>
        <p:nvSpPr>
          <p:cNvPr id="31" name="Rectangle 30">
            <a:extLst>
              <a:ext uri="{FF2B5EF4-FFF2-40B4-BE49-F238E27FC236}">
                <a16:creationId xmlns:a16="http://schemas.microsoft.com/office/drawing/2014/main" id="{F7562080-7E97-E56F-AB9D-1CCDD8E28E0A}"/>
              </a:ext>
            </a:extLst>
          </p:cNvPr>
          <p:cNvSpPr/>
          <p:nvPr/>
        </p:nvSpPr>
        <p:spPr>
          <a:xfrm>
            <a:off x="4178262" y="4908503"/>
            <a:ext cx="6067022" cy="1932817"/>
          </a:xfrm>
          <a:prstGeom prst="rect">
            <a:avLst/>
          </a:prstGeom>
          <a:solidFill>
            <a:srgbClr val="194F47">
              <a:alpha val="25000"/>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936C1947-61F2-EBE4-842C-B3AFC3D2E94D}"/>
              </a:ext>
            </a:extLst>
          </p:cNvPr>
          <p:cNvGrpSpPr/>
          <p:nvPr/>
        </p:nvGrpSpPr>
        <p:grpSpPr>
          <a:xfrm>
            <a:off x="3563975" y="4054182"/>
            <a:ext cx="3490541" cy="1653887"/>
            <a:chOff x="7739264" y="4438669"/>
            <a:chExt cx="3953968" cy="2225520"/>
          </a:xfrm>
        </p:grpSpPr>
        <p:pic>
          <p:nvPicPr>
            <p:cNvPr id="26" name="Picture 25">
              <a:extLst>
                <a:ext uri="{FF2B5EF4-FFF2-40B4-BE49-F238E27FC236}">
                  <a16:creationId xmlns:a16="http://schemas.microsoft.com/office/drawing/2014/main" id="{45846926-53F4-8A20-4693-9B8BAD984F46}"/>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7739264" y="4438670"/>
              <a:ext cx="3953968" cy="2225519"/>
            </a:xfrm>
            <a:prstGeom prst="rect">
              <a:avLst/>
            </a:prstGeom>
          </p:spPr>
        </p:pic>
        <p:sp>
          <p:nvSpPr>
            <p:cNvPr id="27" name="Rectangle 26">
              <a:extLst>
                <a:ext uri="{FF2B5EF4-FFF2-40B4-BE49-F238E27FC236}">
                  <a16:creationId xmlns:a16="http://schemas.microsoft.com/office/drawing/2014/main" id="{4D47638F-249A-59CB-5B07-890AE049F28F}"/>
                </a:ext>
              </a:extLst>
            </p:cNvPr>
            <p:cNvSpPr/>
            <p:nvPr/>
          </p:nvSpPr>
          <p:spPr>
            <a:xfrm>
              <a:off x="7739264" y="4438669"/>
              <a:ext cx="3953968" cy="2225519"/>
            </a:xfrm>
            <a:prstGeom prst="rect">
              <a:avLst/>
            </a:prstGeom>
            <a:solidFill>
              <a:srgbClr val="194F47">
                <a:alpha val="25000"/>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2" name="Afbeelding 14">
            <a:extLst>
              <a:ext uri="{FF2B5EF4-FFF2-40B4-BE49-F238E27FC236}">
                <a16:creationId xmlns:a16="http://schemas.microsoft.com/office/drawing/2014/main" id="{35750238-7E65-92C7-F179-CE673848FB13}"/>
              </a:ext>
            </a:extLst>
          </p:cNvPr>
          <p:cNvPicPr>
            <a:picLocks noChangeAspect="1"/>
          </p:cNvPicPr>
          <p:nvPr/>
        </p:nvPicPr>
        <p:blipFill rotWithShape="1">
          <a:blip r:embed="rId7">
            <a:extLst>
              <a:ext uri="{28A0092B-C50C-407E-A947-70E740481C1C}">
                <a14:useLocalDpi xmlns:a14="http://schemas.microsoft.com/office/drawing/2010/main" val="0"/>
              </a:ext>
            </a:extLst>
          </a:blip>
          <a:srcRect t="2057" r="2" b="9044"/>
          <a:stretch/>
        </p:blipFill>
        <p:spPr>
          <a:xfrm>
            <a:off x="-26420" y="2180725"/>
            <a:ext cx="1586772" cy="2105870"/>
          </a:xfrm>
          <a:prstGeom prst="rect">
            <a:avLst/>
          </a:prstGeom>
        </p:spPr>
      </p:pic>
      <p:sp>
        <p:nvSpPr>
          <p:cNvPr id="33" name="Rectangle 32">
            <a:extLst>
              <a:ext uri="{FF2B5EF4-FFF2-40B4-BE49-F238E27FC236}">
                <a16:creationId xmlns:a16="http://schemas.microsoft.com/office/drawing/2014/main" id="{24D2FA5E-2D98-0A94-43B7-CBBD45BF5484}"/>
              </a:ext>
            </a:extLst>
          </p:cNvPr>
          <p:cNvSpPr/>
          <p:nvPr/>
        </p:nvSpPr>
        <p:spPr>
          <a:xfrm>
            <a:off x="-13344" y="2180726"/>
            <a:ext cx="1573695" cy="2105870"/>
          </a:xfrm>
          <a:prstGeom prst="rect">
            <a:avLst/>
          </a:prstGeom>
          <a:solidFill>
            <a:srgbClr val="194F47">
              <a:alpha val="25000"/>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E7DEC95-D342-B0C4-C1ED-823F56081926}"/>
              </a:ext>
            </a:extLst>
          </p:cNvPr>
          <p:cNvPicPr>
            <a:picLocks noChangeAspect="1"/>
          </p:cNvPicPr>
          <p:nvPr/>
        </p:nvPicPr>
        <p:blipFill>
          <a:blip r:embed="rId8"/>
          <a:stretch>
            <a:fillRect/>
          </a:stretch>
        </p:blipFill>
        <p:spPr>
          <a:xfrm>
            <a:off x="5813861" y="3742007"/>
            <a:ext cx="1493554" cy="1493554"/>
          </a:xfrm>
          <a:prstGeom prst="rect">
            <a:avLst/>
          </a:prstGeom>
        </p:spPr>
      </p:pic>
      <p:pic>
        <p:nvPicPr>
          <p:cNvPr id="4" name="Picture 3" descr="A hand holding a light bulb&#10;&#10;Description automatically generated">
            <a:extLst>
              <a:ext uri="{FF2B5EF4-FFF2-40B4-BE49-F238E27FC236}">
                <a16:creationId xmlns:a16="http://schemas.microsoft.com/office/drawing/2014/main" id="{C4617995-7917-EE03-0837-32914FB0B759}"/>
              </a:ext>
            </a:extLst>
          </p:cNvPr>
          <p:cNvPicPr>
            <a:picLocks noChangeAspect="1"/>
          </p:cNvPicPr>
          <p:nvPr/>
        </p:nvPicPr>
        <p:blipFill rotWithShape="1">
          <a:blip r:embed="rId9">
            <a:extLst>
              <a:ext uri="{28A0092B-C50C-407E-A947-70E740481C1C}">
                <a14:useLocalDpi xmlns:a14="http://schemas.microsoft.com/office/drawing/2010/main" val="0"/>
              </a:ext>
            </a:extLst>
          </a:blip>
          <a:srcRect l="26480" r="50256"/>
          <a:stretch/>
        </p:blipFill>
        <p:spPr>
          <a:xfrm>
            <a:off x="9036060" y="0"/>
            <a:ext cx="3190768" cy="6858000"/>
          </a:xfrm>
          <a:prstGeom prst="rect">
            <a:avLst/>
          </a:prstGeom>
        </p:spPr>
      </p:pic>
      <p:sp>
        <p:nvSpPr>
          <p:cNvPr id="5" name="Rectangle 4">
            <a:extLst>
              <a:ext uri="{FF2B5EF4-FFF2-40B4-BE49-F238E27FC236}">
                <a16:creationId xmlns:a16="http://schemas.microsoft.com/office/drawing/2014/main" id="{6EE40AB0-F1A7-593E-891E-BDCBDC730DEB}"/>
              </a:ext>
            </a:extLst>
          </p:cNvPr>
          <p:cNvSpPr/>
          <p:nvPr/>
        </p:nvSpPr>
        <p:spPr>
          <a:xfrm>
            <a:off x="9036060" y="0"/>
            <a:ext cx="3190768" cy="6858000"/>
          </a:xfrm>
          <a:prstGeom prst="rect">
            <a:avLst/>
          </a:prstGeom>
          <a:solidFill>
            <a:srgbClr val="194F47">
              <a:alpha val="25000"/>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FB069069-7A9E-56A9-5F8A-E5405AF2DCDA}"/>
              </a:ext>
            </a:extLst>
          </p:cNvPr>
          <p:cNvSpPr/>
          <p:nvPr/>
        </p:nvSpPr>
        <p:spPr>
          <a:xfrm>
            <a:off x="3101905" y="1524931"/>
            <a:ext cx="5559302" cy="2360462"/>
          </a:xfrm>
          <a:prstGeom prst="rect">
            <a:avLst/>
          </a:prstGeom>
          <a:solidFill>
            <a:srgbClr val="194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00000"/>
              </a:lnSpc>
            </a:pPr>
            <a:r>
              <a:rPr lang="en-GB" sz="2000">
                <a:solidFill>
                  <a:schemeClr val="bg1"/>
                </a:solidFill>
                <a:latin typeface="Avenir Next LT Pro Demi" panose="020B0704020202020204" pitchFamily="34" charset="0"/>
              </a:rPr>
              <a:t>Projects and Research</a:t>
            </a:r>
          </a:p>
          <a:p>
            <a:pPr lvl="1">
              <a:lnSpc>
                <a:spcPct val="100000"/>
              </a:lnSpc>
            </a:pPr>
            <a:endParaRPr lang="en-GB" sz="1800">
              <a:solidFill>
                <a:schemeClr val="bg1"/>
              </a:solidFill>
              <a:latin typeface="Avenir Next LT Pro" panose="020B0504020202020204" pitchFamily="34" charset="0"/>
            </a:endParaRPr>
          </a:p>
          <a:p>
            <a:pPr marL="742950" lvl="1" indent="-285750">
              <a:lnSpc>
                <a:spcPct val="100000"/>
              </a:lnSpc>
              <a:buFont typeface="Wingdings" panose="05000000000000000000" pitchFamily="2" charset="2"/>
              <a:buChar char="Ø"/>
            </a:pPr>
            <a:r>
              <a:rPr lang="en-GB" sz="1800">
                <a:solidFill>
                  <a:schemeClr val="bg1"/>
                </a:solidFill>
                <a:latin typeface="Avenir Next LT Pro" panose="020B0504020202020204" pitchFamily="34" charset="0"/>
              </a:rPr>
              <a:t>The Future of Hydrogen: Liquid Hydrogen Niche Developments</a:t>
            </a:r>
          </a:p>
          <a:p>
            <a:pPr lvl="1">
              <a:lnSpc>
                <a:spcPct val="100000"/>
              </a:lnSpc>
            </a:pPr>
            <a:endParaRPr lang="en-GB" sz="1800">
              <a:solidFill>
                <a:schemeClr val="bg1"/>
              </a:solidFill>
              <a:latin typeface="Avenir Next LT Pro" panose="020B0504020202020204" pitchFamily="34" charset="0"/>
            </a:endParaRPr>
          </a:p>
          <a:p>
            <a:pPr marL="742950" lvl="1" indent="-285750">
              <a:lnSpc>
                <a:spcPct val="100000"/>
              </a:lnSpc>
              <a:buFont typeface="Wingdings" panose="05000000000000000000" pitchFamily="2" charset="2"/>
              <a:buChar char="Ø"/>
            </a:pPr>
            <a:r>
              <a:rPr lang="en-GB" sz="1800">
                <a:solidFill>
                  <a:schemeClr val="bg1"/>
                </a:solidFill>
                <a:latin typeface="Avenir Next LT Pro" panose="020B0504020202020204" pitchFamily="34" charset="0"/>
              </a:rPr>
              <a:t>Identification of Battery Services and Assessment of their grid impact and profitability </a:t>
            </a:r>
          </a:p>
        </p:txBody>
      </p:sp>
    </p:spTree>
    <p:extLst>
      <p:ext uri="{BB962C8B-B14F-4D97-AF65-F5344CB8AC3E}">
        <p14:creationId xmlns:p14="http://schemas.microsoft.com/office/powerpoint/2010/main" val="928345209"/>
      </p:ext>
    </p:extLst>
  </p:cSld>
  <p:clrMapOvr>
    <a:masterClrMapping/>
  </p:clrMapOvr>
  <p:transition spd="slow">
    <p:push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EFADEA3-FCD0-44FE-D82E-74D6501F1AEF}"/>
              </a:ext>
            </a:extLst>
          </p:cNvPr>
          <p:cNvGrpSpPr/>
          <p:nvPr/>
        </p:nvGrpSpPr>
        <p:grpSpPr>
          <a:xfrm>
            <a:off x="7270420" y="1975383"/>
            <a:ext cx="5317958" cy="4620301"/>
            <a:chOff x="6631948" y="2129944"/>
            <a:chExt cx="5317958" cy="4620301"/>
          </a:xfrm>
        </p:grpSpPr>
        <p:pic>
          <p:nvPicPr>
            <p:cNvPr id="8" name="Picture 2" descr="HoloCare to launch at Leeds Teaching Hospitals NHS Trust">
              <a:extLst>
                <a:ext uri="{FF2B5EF4-FFF2-40B4-BE49-F238E27FC236}">
                  <a16:creationId xmlns:a16="http://schemas.microsoft.com/office/drawing/2014/main" id="{D2F94A6B-EB41-548F-7CCF-8CBBFA48D3F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0000"/>
                      </a14:imgEffect>
                      <a14:imgEffect>
                        <a14:brightnessContrast bright="6000" contrast="13000"/>
                      </a14:imgEffect>
                    </a14:imgLayer>
                  </a14:imgProps>
                </a:ext>
                <a:ext uri="{28A0092B-C50C-407E-A947-70E740481C1C}">
                  <a14:useLocalDpi xmlns:a14="http://schemas.microsoft.com/office/drawing/2010/main" val="0"/>
                </a:ext>
              </a:extLst>
            </a:blip>
            <a:srcRect l="19272" t="1872" r="11157" b="-3529"/>
            <a:stretch/>
          </p:blipFill>
          <p:spPr bwMode="auto">
            <a:xfrm>
              <a:off x="6631948" y="2129944"/>
              <a:ext cx="5317958" cy="4620301"/>
            </a:xfrm>
            <a:prstGeom prst="rect">
              <a:avLst/>
            </a:prstGeom>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44D7B35-8948-D69E-4D20-F8A858439906}"/>
                </a:ext>
              </a:extLst>
            </p:cNvPr>
            <p:cNvSpPr/>
            <p:nvPr/>
          </p:nvSpPr>
          <p:spPr>
            <a:xfrm>
              <a:off x="6631948" y="2150668"/>
              <a:ext cx="5317958" cy="4426489"/>
            </a:xfrm>
            <a:prstGeom prst="rect">
              <a:avLst/>
            </a:prstGeom>
            <a:solidFill>
              <a:srgbClr val="223D78">
                <a:alpha val="25000"/>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09BA9093-1BBA-1F84-FBE0-98A31EF06C76}"/>
              </a:ext>
            </a:extLst>
          </p:cNvPr>
          <p:cNvSpPr txBox="1"/>
          <p:nvPr/>
        </p:nvSpPr>
        <p:spPr>
          <a:xfrm>
            <a:off x="7473164" y="927311"/>
            <a:ext cx="4002504" cy="2909296"/>
          </a:xfrm>
          <a:prstGeom prst="rect">
            <a:avLst/>
          </a:prstGeom>
        </p:spPr>
        <p:txBody>
          <a:bodyPr vert="horz" lIns="91440" tIns="45720" rIns="91440" bIns="45720" rtlCol="0" anchor="t">
            <a:normAutofit/>
          </a:bodyPr>
          <a:lstStyle/>
          <a:p>
            <a:pPr algn="r">
              <a:lnSpc>
                <a:spcPct val="90000"/>
              </a:lnSpc>
              <a:spcBef>
                <a:spcPct val="0"/>
              </a:spcBef>
              <a:spcAft>
                <a:spcPts val="600"/>
              </a:spcAft>
            </a:pPr>
            <a:r>
              <a:rPr lang="en-US" sz="3200" kern="1200">
                <a:solidFill>
                  <a:srgbClr val="223D78"/>
                </a:solidFill>
                <a:latin typeface="Avenir Next LT Pro Demi" panose="020B0704020202020204" pitchFamily="34" charset="0"/>
                <a:ea typeface="+mj-ea"/>
                <a:cs typeface="+mj-cs"/>
              </a:rPr>
              <a:t>Life &amp; Health </a:t>
            </a:r>
          </a:p>
          <a:p>
            <a:pPr algn="r">
              <a:lnSpc>
                <a:spcPct val="90000"/>
              </a:lnSpc>
              <a:spcBef>
                <a:spcPct val="0"/>
              </a:spcBef>
              <a:spcAft>
                <a:spcPts val="600"/>
              </a:spcAft>
            </a:pPr>
            <a:r>
              <a:rPr lang="en-US" sz="3200">
                <a:solidFill>
                  <a:srgbClr val="223D78"/>
                </a:solidFill>
                <a:latin typeface="Avenir Next LT Pro Demi" panose="020B0704020202020204" pitchFamily="34" charset="0"/>
                <a:ea typeface="+mj-ea"/>
                <a:cs typeface="+mj-cs"/>
              </a:rPr>
              <a:t>(Track 2) </a:t>
            </a:r>
            <a:endParaRPr lang="en-US" sz="3200" kern="1200">
              <a:solidFill>
                <a:srgbClr val="223D78"/>
              </a:solidFill>
              <a:latin typeface="Avenir Next LT Pro Demi" panose="020B0704020202020204" pitchFamily="34" charset="0"/>
              <a:ea typeface="+mj-ea"/>
              <a:cs typeface="+mj-cs"/>
            </a:endParaRPr>
          </a:p>
        </p:txBody>
      </p:sp>
      <p:sp>
        <p:nvSpPr>
          <p:cNvPr id="9" name="Rectangle 8">
            <a:extLst>
              <a:ext uri="{FF2B5EF4-FFF2-40B4-BE49-F238E27FC236}">
                <a16:creationId xmlns:a16="http://schemas.microsoft.com/office/drawing/2014/main" id="{36AEA90E-73AB-3497-48B7-C4DB020CEA60}"/>
              </a:ext>
            </a:extLst>
          </p:cNvPr>
          <p:cNvSpPr/>
          <p:nvPr/>
        </p:nvSpPr>
        <p:spPr>
          <a:xfrm>
            <a:off x="3430570" y="1000899"/>
            <a:ext cx="5176676" cy="2397777"/>
          </a:xfrm>
          <a:prstGeom prst="rect">
            <a:avLst/>
          </a:prstGeom>
          <a:solidFill>
            <a:srgbClr val="35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00000"/>
              </a:lnSpc>
            </a:pPr>
            <a:r>
              <a:rPr lang="en-GB" sz="2000">
                <a:solidFill>
                  <a:schemeClr val="bg1"/>
                </a:solidFill>
                <a:latin typeface="Avenir Next LT Pro Demi" panose="020B0704020202020204" pitchFamily="34" charset="0"/>
              </a:rPr>
              <a:t>Projects and Research</a:t>
            </a:r>
          </a:p>
          <a:p>
            <a:pPr lvl="1">
              <a:lnSpc>
                <a:spcPct val="100000"/>
              </a:lnSpc>
            </a:pPr>
            <a:endParaRPr lang="en-GB" sz="1800">
              <a:solidFill>
                <a:schemeClr val="bg1"/>
              </a:solidFill>
              <a:latin typeface="Avenir Next LT Pro" panose="020B0504020202020204" pitchFamily="34" charset="0"/>
            </a:endParaRPr>
          </a:p>
          <a:p>
            <a:pPr marL="742950" lvl="1" indent="-285750">
              <a:lnSpc>
                <a:spcPct val="100000"/>
              </a:lnSpc>
              <a:buFont typeface="Wingdings" panose="05000000000000000000" pitchFamily="2" charset="2"/>
              <a:buChar char="Ø"/>
            </a:pPr>
            <a:r>
              <a:rPr lang="en-GB" sz="1800">
                <a:solidFill>
                  <a:schemeClr val="bg1"/>
                </a:solidFill>
                <a:latin typeface="Avenir Next LT Pro" panose="020B0504020202020204" pitchFamily="34" charset="0"/>
              </a:rPr>
              <a:t>Mutual Learning Strategies on Artificial Intelligence for Diagnostic Radiology</a:t>
            </a:r>
          </a:p>
          <a:p>
            <a:pPr marL="742950" lvl="1" indent="-285750">
              <a:lnSpc>
                <a:spcPct val="100000"/>
              </a:lnSpc>
              <a:buFont typeface="Wingdings" panose="05000000000000000000" pitchFamily="2" charset="2"/>
              <a:buChar char="Ø"/>
            </a:pPr>
            <a:endParaRPr lang="en-GB" sz="1800">
              <a:solidFill>
                <a:schemeClr val="bg1"/>
              </a:solidFill>
              <a:latin typeface="Avenir Next LT Pro" panose="020B0504020202020204" pitchFamily="34" charset="0"/>
            </a:endParaRPr>
          </a:p>
          <a:p>
            <a:pPr marL="742950" lvl="1" indent="-285750">
              <a:lnSpc>
                <a:spcPct val="100000"/>
              </a:lnSpc>
              <a:buFont typeface="Wingdings" panose="05000000000000000000" pitchFamily="2" charset="2"/>
              <a:buChar char="Ø"/>
            </a:pPr>
            <a:r>
              <a:rPr lang="en-GB" sz="1800">
                <a:solidFill>
                  <a:schemeClr val="bg1"/>
                </a:solidFill>
                <a:latin typeface="Avenir Next LT Pro" panose="020B0504020202020204" pitchFamily="34" charset="0"/>
              </a:rPr>
              <a:t>Acquisition of knowledge by Big Pharma: The case of GPCR-based drug development in oncology</a:t>
            </a:r>
          </a:p>
        </p:txBody>
      </p:sp>
      <p:cxnSp>
        <p:nvCxnSpPr>
          <p:cNvPr id="11" name="Straight Connector 10">
            <a:extLst>
              <a:ext uri="{FF2B5EF4-FFF2-40B4-BE49-F238E27FC236}">
                <a16:creationId xmlns:a16="http://schemas.microsoft.com/office/drawing/2014/main" id="{6ED16AE1-3C2E-473A-95EF-B0C23BADECE9}"/>
              </a:ext>
            </a:extLst>
          </p:cNvPr>
          <p:cNvCxnSpPr/>
          <p:nvPr/>
        </p:nvCxnSpPr>
        <p:spPr>
          <a:xfrm>
            <a:off x="10738729" y="871144"/>
            <a:ext cx="736939" cy="0"/>
          </a:xfrm>
          <a:prstGeom prst="line">
            <a:avLst/>
          </a:prstGeom>
          <a:ln w="38100"/>
        </p:spPr>
        <p:style>
          <a:lnRef idx="1">
            <a:schemeClr val="accent4"/>
          </a:lnRef>
          <a:fillRef idx="0">
            <a:schemeClr val="accent4"/>
          </a:fillRef>
          <a:effectRef idx="0">
            <a:schemeClr val="accent4"/>
          </a:effectRef>
          <a:fontRef idx="minor">
            <a:schemeClr val="tx1"/>
          </a:fontRef>
        </p:style>
      </p:cxnSp>
      <p:pic>
        <p:nvPicPr>
          <p:cNvPr id="21" name="Picture 20">
            <a:extLst>
              <a:ext uri="{FF2B5EF4-FFF2-40B4-BE49-F238E27FC236}">
                <a16:creationId xmlns:a16="http://schemas.microsoft.com/office/drawing/2014/main" id="{ED10C160-203A-0639-1225-EF35DD089C9C}"/>
              </a:ext>
            </a:extLst>
          </p:cNvPr>
          <p:cNvPicPr>
            <a:picLocks noChangeAspect="1"/>
          </p:cNvPicPr>
          <p:nvPr/>
        </p:nvPicPr>
        <p:blipFill rotWithShape="1">
          <a:blip r:embed="rId5"/>
          <a:srcRect r="8917"/>
          <a:stretch/>
        </p:blipFill>
        <p:spPr>
          <a:xfrm>
            <a:off x="2780065" y="3614499"/>
            <a:ext cx="4071420" cy="2664841"/>
          </a:xfrm>
          <a:prstGeom prst="rect">
            <a:avLst/>
          </a:prstGeom>
        </p:spPr>
      </p:pic>
      <p:sp>
        <p:nvSpPr>
          <p:cNvPr id="35" name="Rectangle 34">
            <a:extLst>
              <a:ext uri="{FF2B5EF4-FFF2-40B4-BE49-F238E27FC236}">
                <a16:creationId xmlns:a16="http://schemas.microsoft.com/office/drawing/2014/main" id="{EDE6AD01-D832-F6B6-13FD-ED632CBCE093}"/>
              </a:ext>
            </a:extLst>
          </p:cNvPr>
          <p:cNvSpPr/>
          <p:nvPr/>
        </p:nvSpPr>
        <p:spPr>
          <a:xfrm>
            <a:off x="3458321" y="1028510"/>
            <a:ext cx="5148925" cy="2362070"/>
          </a:xfrm>
          <a:prstGeom prst="rect">
            <a:avLst/>
          </a:prstGeom>
          <a:solidFill>
            <a:srgbClr val="223D78">
              <a:alpha val="25000"/>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33F1F290-0AB4-8BAF-4ACB-DA4E799EA61B}"/>
              </a:ext>
            </a:extLst>
          </p:cNvPr>
          <p:cNvPicPr>
            <a:picLocks noChangeAspect="1"/>
          </p:cNvPicPr>
          <p:nvPr/>
        </p:nvPicPr>
        <p:blipFill rotWithShape="1">
          <a:blip r:embed="rId6"/>
          <a:srcRect r="13366"/>
          <a:stretch/>
        </p:blipFill>
        <p:spPr>
          <a:xfrm>
            <a:off x="6058211" y="5292968"/>
            <a:ext cx="2364374" cy="1637476"/>
          </a:xfrm>
          <a:prstGeom prst="rect">
            <a:avLst/>
          </a:prstGeom>
        </p:spPr>
      </p:pic>
      <p:pic>
        <p:nvPicPr>
          <p:cNvPr id="22" name="Picture 21">
            <a:extLst>
              <a:ext uri="{FF2B5EF4-FFF2-40B4-BE49-F238E27FC236}">
                <a16:creationId xmlns:a16="http://schemas.microsoft.com/office/drawing/2014/main" id="{6727FD7E-FE8C-9838-BFE0-E7E2C2AD512C}"/>
              </a:ext>
            </a:extLst>
          </p:cNvPr>
          <p:cNvPicPr>
            <a:picLocks noChangeAspect="1"/>
          </p:cNvPicPr>
          <p:nvPr/>
        </p:nvPicPr>
        <p:blipFill rotWithShape="1">
          <a:blip r:embed="rId7"/>
          <a:srcRect l="9303" t="10902" r="13408" b="1413"/>
          <a:stretch/>
        </p:blipFill>
        <p:spPr>
          <a:xfrm>
            <a:off x="8245879" y="5809588"/>
            <a:ext cx="1593080" cy="944344"/>
          </a:xfrm>
          <a:prstGeom prst="rect">
            <a:avLst/>
          </a:prstGeom>
        </p:spPr>
      </p:pic>
      <p:pic>
        <p:nvPicPr>
          <p:cNvPr id="31" name="Picture 30">
            <a:extLst>
              <a:ext uri="{FF2B5EF4-FFF2-40B4-BE49-F238E27FC236}">
                <a16:creationId xmlns:a16="http://schemas.microsoft.com/office/drawing/2014/main" id="{319DAD0A-1648-C9AD-A0B8-DED154D29744}"/>
              </a:ext>
            </a:extLst>
          </p:cNvPr>
          <p:cNvPicPr>
            <a:picLocks noChangeAspect="1"/>
          </p:cNvPicPr>
          <p:nvPr/>
        </p:nvPicPr>
        <p:blipFill rotWithShape="1">
          <a:blip r:embed="rId8"/>
          <a:srcRect l="21967" r="36274"/>
          <a:stretch/>
        </p:blipFill>
        <p:spPr>
          <a:xfrm flipH="1">
            <a:off x="9955514" y="3641982"/>
            <a:ext cx="2486183" cy="3349686"/>
          </a:xfrm>
          <a:prstGeom prst="rect">
            <a:avLst/>
          </a:prstGeom>
          <a:ln>
            <a:noFill/>
          </a:ln>
        </p:spPr>
      </p:pic>
      <p:sp>
        <p:nvSpPr>
          <p:cNvPr id="32" name="Rectangle 31">
            <a:extLst>
              <a:ext uri="{FF2B5EF4-FFF2-40B4-BE49-F238E27FC236}">
                <a16:creationId xmlns:a16="http://schemas.microsoft.com/office/drawing/2014/main" id="{11142F1A-161E-92D2-31B0-BAB88193F382}"/>
              </a:ext>
            </a:extLst>
          </p:cNvPr>
          <p:cNvSpPr/>
          <p:nvPr/>
        </p:nvSpPr>
        <p:spPr>
          <a:xfrm>
            <a:off x="9955514" y="3641982"/>
            <a:ext cx="2486183" cy="3399553"/>
          </a:xfrm>
          <a:prstGeom prst="rect">
            <a:avLst/>
          </a:prstGeom>
          <a:solidFill>
            <a:srgbClr val="223D78">
              <a:alpha val="25000"/>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CA3423E-93DC-1BFE-230A-AE98839079EF}"/>
              </a:ext>
            </a:extLst>
          </p:cNvPr>
          <p:cNvSpPr/>
          <p:nvPr/>
        </p:nvSpPr>
        <p:spPr>
          <a:xfrm>
            <a:off x="6058211" y="5292968"/>
            <a:ext cx="2367510" cy="1585515"/>
          </a:xfrm>
          <a:prstGeom prst="rect">
            <a:avLst/>
          </a:prstGeom>
          <a:solidFill>
            <a:srgbClr val="223D78">
              <a:alpha val="25000"/>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281B03F1-DAF1-C43C-D575-9FFECD44EED4}"/>
              </a:ext>
            </a:extLst>
          </p:cNvPr>
          <p:cNvSpPr/>
          <p:nvPr/>
        </p:nvSpPr>
        <p:spPr>
          <a:xfrm>
            <a:off x="8229412" y="5764940"/>
            <a:ext cx="1579421" cy="998696"/>
          </a:xfrm>
          <a:prstGeom prst="rect">
            <a:avLst/>
          </a:prstGeom>
          <a:solidFill>
            <a:srgbClr val="223D78">
              <a:alpha val="25000"/>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4FF82483-8576-DCD1-1535-B1E6B99A89CB}"/>
              </a:ext>
            </a:extLst>
          </p:cNvPr>
          <p:cNvSpPr/>
          <p:nvPr/>
        </p:nvSpPr>
        <p:spPr>
          <a:xfrm>
            <a:off x="-33348" y="0"/>
            <a:ext cx="3190768" cy="6858000"/>
          </a:xfrm>
          <a:prstGeom prst="rect">
            <a:avLst/>
          </a:prstGeom>
          <a:solidFill>
            <a:srgbClr val="223D78">
              <a:alpha val="25000"/>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erson wearing a vr headset&#10;&#10;Description automatically generated">
            <a:extLst>
              <a:ext uri="{FF2B5EF4-FFF2-40B4-BE49-F238E27FC236}">
                <a16:creationId xmlns:a16="http://schemas.microsoft.com/office/drawing/2014/main" id="{8C5F24CA-7495-76FD-0624-46CC6097B7CC}"/>
              </a:ext>
            </a:extLst>
          </p:cNvPr>
          <p:cNvPicPr>
            <a:picLocks noChangeAspect="1"/>
          </p:cNvPicPr>
          <p:nvPr/>
        </p:nvPicPr>
        <p:blipFill rotWithShape="1">
          <a:blip r:embed="rId9">
            <a:extLst>
              <a:ext uri="{28A0092B-C50C-407E-A947-70E740481C1C}">
                <a14:useLocalDpi xmlns:a14="http://schemas.microsoft.com/office/drawing/2010/main" val="0"/>
              </a:ext>
            </a:extLst>
          </a:blip>
          <a:srcRect l="34584" r="36338"/>
          <a:stretch/>
        </p:blipFill>
        <p:spPr>
          <a:xfrm>
            <a:off x="-12200" y="0"/>
            <a:ext cx="3190768" cy="6858000"/>
          </a:xfrm>
          <a:prstGeom prst="rect">
            <a:avLst/>
          </a:prstGeom>
        </p:spPr>
      </p:pic>
      <p:sp>
        <p:nvSpPr>
          <p:cNvPr id="4" name="Rectangle 3">
            <a:extLst>
              <a:ext uri="{FF2B5EF4-FFF2-40B4-BE49-F238E27FC236}">
                <a16:creationId xmlns:a16="http://schemas.microsoft.com/office/drawing/2014/main" id="{1FB61C28-498D-D0EB-F96D-624DB3AE6B05}"/>
              </a:ext>
            </a:extLst>
          </p:cNvPr>
          <p:cNvSpPr/>
          <p:nvPr/>
        </p:nvSpPr>
        <p:spPr>
          <a:xfrm>
            <a:off x="3147442" y="3606403"/>
            <a:ext cx="3720510" cy="2664841"/>
          </a:xfrm>
          <a:prstGeom prst="rect">
            <a:avLst/>
          </a:prstGeom>
          <a:solidFill>
            <a:srgbClr val="223D78">
              <a:alpha val="25000"/>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54378643"/>
      </p:ext>
    </p:extLst>
  </p:cSld>
  <p:clrMapOvr>
    <a:masterClrMapping/>
  </p:clrMapOvr>
  <p:transition spd="slow">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DA0A4C81-86E7-6A41-F77C-7199081A1029}"/>
              </a:ext>
            </a:extLst>
          </p:cNvPr>
          <p:cNvSpPr/>
          <p:nvPr/>
        </p:nvSpPr>
        <p:spPr>
          <a:xfrm>
            <a:off x="7118399" y="5093225"/>
            <a:ext cx="4782825" cy="1035957"/>
          </a:xfrm>
          <a:prstGeom prst="rect">
            <a:avLst/>
          </a:prstGeom>
          <a:solidFill>
            <a:srgbClr val="0959A2">
              <a:alpha val="14902"/>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3F4AAEC2-8E06-FA15-4089-DE98F6E545AF}"/>
              </a:ext>
            </a:extLst>
          </p:cNvPr>
          <p:cNvSpPr/>
          <p:nvPr/>
        </p:nvSpPr>
        <p:spPr>
          <a:xfrm>
            <a:off x="290774" y="1351016"/>
            <a:ext cx="4800673" cy="1037132"/>
          </a:xfrm>
          <a:prstGeom prst="rect">
            <a:avLst/>
          </a:prstGeom>
          <a:solidFill>
            <a:srgbClr val="0959A2">
              <a:alpha val="14902"/>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EF191D45-840E-7F5A-3136-7E16FBB8F41A}"/>
              </a:ext>
            </a:extLst>
          </p:cNvPr>
          <p:cNvSpPr/>
          <p:nvPr/>
        </p:nvSpPr>
        <p:spPr>
          <a:xfrm>
            <a:off x="7118399" y="2281988"/>
            <a:ext cx="4782826" cy="1988283"/>
          </a:xfrm>
          <a:prstGeom prst="rect">
            <a:avLst/>
          </a:prstGeom>
          <a:solidFill>
            <a:srgbClr val="0959A2">
              <a:alpha val="14902"/>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C7E6CCD7-94C2-3AA5-DEE6-49EE094F5601}"/>
              </a:ext>
            </a:extLst>
          </p:cNvPr>
          <p:cNvSpPr/>
          <p:nvPr/>
        </p:nvSpPr>
        <p:spPr>
          <a:xfrm>
            <a:off x="290775" y="3429000"/>
            <a:ext cx="4800672" cy="1502501"/>
          </a:xfrm>
          <a:prstGeom prst="rect">
            <a:avLst/>
          </a:prstGeom>
          <a:solidFill>
            <a:srgbClr val="0959A2">
              <a:alpha val="14902"/>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B648949A-EE0F-8293-7DCF-CF8886F321BB}"/>
              </a:ext>
            </a:extLst>
          </p:cNvPr>
          <p:cNvSpPr/>
          <p:nvPr/>
        </p:nvSpPr>
        <p:spPr>
          <a:xfrm>
            <a:off x="7118400" y="265645"/>
            <a:ext cx="4782826" cy="1356280"/>
          </a:xfrm>
          <a:prstGeom prst="rect">
            <a:avLst/>
          </a:prstGeom>
          <a:solidFill>
            <a:srgbClr val="0959A2">
              <a:alpha val="14902"/>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a:extLst>
              <a:ext uri="{FF2B5EF4-FFF2-40B4-BE49-F238E27FC236}">
                <a16:creationId xmlns:a16="http://schemas.microsoft.com/office/drawing/2014/main" id="{B2514530-AA32-1E41-CE87-9EA6691EC59F}"/>
              </a:ext>
            </a:extLst>
          </p:cNvPr>
          <p:cNvCxnSpPr>
            <a:cxnSpLocks/>
          </p:cNvCxnSpPr>
          <p:nvPr/>
        </p:nvCxnSpPr>
        <p:spPr>
          <a:xfrm>
            <a:off x="6120063" y="0"/>
            <a:ext cx="0" cy="6858000"/>
          </a:xfrm>
          <a:prstGeom prst="line">
            <a:avLst/>
          </a:prstGeom>
          <a:ln w="38100">
            <a:solidFill>
              <a:srgbClr val="223D78"/>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99733DB9-C3E5-DAB1-B41E-9FBFADB4D62C}"/>
              </a:ext>
            </a:extLst>
          </p:cNvPr>
          <p:cNvSpPr/>
          <p:nvPr/>
        </p:nvSpPr>
        <p:spPr>
          <a:xfrm>
            <a:off x="7118400" y="530060"/>
            <a:ext cx="683584" cy="655136"/>
          </a:xfrm>
          <a:prstGeom prst="ellipse">
            <a:avLst/>
          </a:prstGeom>
          <a:noFill/>
          <a:ln>
            <a:solidFill>
              <a:srgbClr val="2068B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200" b="1">
                <a:solidFill>
                  <a:schemeClr val="tx1"/>
                </a:solidFill>
              </a:rPr>
              <a:t>12 EC</a:t>
            </a:r>
          </a:p>
        </p:txBody>
      </p:sp>
      <p:sp>
        <p:nvSpPr>
          <p:cNvPr id="6" name="TextBox 5">
            <a:extLst>
              <a:ext uri="{FF2B5EF4-FFF2-40B4-BE49-F238E27FC236}">
                <a16:creationId xmlns:a16="http://schemas.microsoft.com/office/drawing/2014/main" id="{D8019D0B-EC9D-5861-9541-1B8E24022BBB}"/>
              </a:ext>
            </a:extLst>
          </p:cNvPr>
          <p:cNvSpPr txBox="1"/>
          <p:nvPr/>
        </p:nvSpPr>
        <p:spPr>
          <a:xfrm>
            <a:off x="7801984" y="68095"/>
            <a:ext cx="3415237" cy="894560"/>
          </a:xfrm>
          <a:prstGeom prst="rect">
            <a:avLst/>
          </a:prstGeom>
          <a:noFill/>
          <a:effectLst>
            <a:outerShdw blurRad="254000" dist="127000" dir="2700000" algn="ctr" rotWithShape="0">
              <a:schemeClr val="tx1">
                <a:alpha val="5000"/>
              </a:schemeClr>
            </a:outerShdw>
          </a:effectLst>
        </p:spPr>
        <p:txBody>
          <a:bodyPr wrap="square" lIns="360000" tIns="360000" rIns="360000" bIns="360000" rtlCol="0" anchor="ctr">
            <a:noAutofit/>
          </a:bodyPr>
          <a:lstStyle/>
          <a:p>
            <a:pPr algn="ctr"/>
            <a:r>
              <a:rPr lang="en-GB" b="1">
                <a:solidFill>
                  <a:srgbClr val="223D78"/>
                </a:solidFill>
                <a:latin typeface="Avenir Next LT Pro Demi" panose="020B0704020202020204" pitchFamily="34" charset="0"/>
              </a:rPr>
              <a:t>SEPTEMBER – OCTOBER</a:t>
            </a:r>
          </a:p>
        </p:txBody>
      </p:sp>
      <p:sp>
        <p:nvSpPr>
          <p:cNvPr id="13" name="Oval 12">
            <a:extLst>
              <a:ext uri="{FF2B5EF4-FFF2-40B4-BE49-F238E27FC236}">
                <a16:creationId xmlns:a16="http://schemas.microsoft.com/office/drawing/2014/main" id="{3DEE69BB-3B2D-588E-B31E-336512941A03}"/>
              </a:ext>
            </a:extLst>
          </p:cNvPr>
          <p:cNvSpPr/>
          <p:nvPr/>
        </p:nvSpPr>
        <p:spPr>
          <a:xfrm>
            <a:off x="5775011" y="3453807"/>
            <a:ext cx="690103" cy="658483"/>
          </a:xfrm>
          <a:prstGeom prst="ellipse">
            <a:avLst/>
          </a:prstGeom>
          <a:solidFill>
            <a:srgbClr val="223D78"/>
          </a:solidFill>
          <a:ln>
            <a:solidFill>
              <a:srgbClr val="223D7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a:solidFill>
                  <a:schemeClr val="bg1"/>
                </a:solidFill>
                <a:latin typeface="Avenir Next LT Pro" panose="020B0504020202020204" pitchFamily="34" charset="0"/>
              </a:rPr>
              <a:t>4</a:t>
            </a:r>
          </a:p>
        </p:txBody>
      </p:sp>
      <p:sp>
        <p:nvSpPr>
          <p:cNvPr id="17" name="Oval 16">
            <a:extLst>
              <a:ext uri="{FF2B5EF4-FFF2-40B4-BE49-F238E27FC236}">
                <a16:creationId xmlns:a16="http://schemas.microsoft.com/office/drawing/2014/main" id="{98D8BE46-7A1C-BC73-7503-FAEE67EBF242}"/>
              </a:ext>
            </a:extLst>
          </p:cNvPr>
          <p:cNvSpPr/>
          <p:nvPr/>
        </p:nvSpPr>
        <p:spPr>
          <a:xfrm>
            <a:off x="5774984" y="4333822"/>
            <a:ext cx="690103" cy="662700"/>
          </a:xfrm>
          <a:prstGeom prst="ellipse">
            <a:avLst/>
          </a:prstGeom>
          <a:solidFill>
            <a:srgbClr val="223D78"/>
          </a:solidFill>
          <a:ln>
            <a:solidFill>
              <a:srgbClr val="223D7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a:solidFill>
                  <a:schemeClr val="bg1"/>
                </a:solidFill>
                <a:latin typeface="Avenir Next LT Pro" panose="020B0504020202020204" pitchFamily="34" charset="0"/>
              </a:rPr>
              <a:t>5</a:t>
            </a:r>
          </a:p>
        </p:txBody>
      </p:sp>
      <p:sp>
        <p:nvSpPr>
          <p:cNvPr id="18" name="Oval 17">
            <a:extLst>
              <a:ext uri="{FF2B5EF4-FFF2-40B4-BE49-F238E27FC236}">
                <a16:creationId xmlns:a16="http://schemas.microsoft.com/office/drawing/2014/main" id="{4F649C93-FE45-4057-7B96-3C60626DE140}"/>
              </a:ext>
            </a:extLst>
          </p:cNvPr>
          <p:cNvSpPr/>
          <p:nvPr/>
        </p:nvSpPr>
        <p:spPr>
          <a:xfrm>
            <a:off x="5774985" y="5282192"/>
            <a:ext cx="690103" cy="658483"/>
          </a:xfrm>
          <a:prstGeom prst="ellipse">
            <a:avLst/>
          </a:prstGeom>
          <a:solidFill>
            <a:srgbClr val="223D78"/>
          </a:solidFill>
          <a:ln>
            <a:solidFill>
              <a:srgbClr val="223D7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a:solidFill>
                  <a:schemeClr val="bg1"/>
                </a:solidFill>
                <a:latin typeface="Avenir Next LT Pro" panose="020B0504020202020204" pitchFamily="34" charset="0"/>
              </a:rPr>
              <a:t>6</a:t>
            </a:r>
          </a:p>
        </p:txBody>
      </p:sp>
      <p:sp>
        <p:nvSpPr>
          <p:cNvPr id="19" name="Oval 18">
            <a:extLst>
              <a:ext uri="{FF2B5EF4-FFF2-40B4-BE49-F238E27FC236}">
                <a16:creationId xmlns:a16="http://schemas.microsoft.com/office/drawing/2014/main" id="{0C0E6A8C-8C7A-AA4D-9A38-850A8DE7164F}"/>
              </a:ext>
            </a:extLst>
          </p:cNvPr>
          <p:cNvSpPr/>
          <p:nvPr/>
        </p:nvSpPr>
        <p:spPr>
          <a:xfrm>
            <a:off x="5781504" y="530060"/>
            <a:ext cx="683584" cy="655136"/>
          </a:xfrm>
          <a:prstGeom prst="ellipse">
            <a:avLst/>
          </a:prstGeom>
          <a:solidFill>
            <a:srgbClr val="223D78"/>
          </a:solidFill>
          <a:ln>
            <a:solidFill>
              <a:srgbClr val="223D7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a:solidFill>
                  <a:schemeClr val="bg1"/>
                </a:solidFill>
                <a:latin typeface="Avenir Next LT Pro" panose="020B0504020202020204" pitchFamily="34" charset="0"/>
              </a:rPr>
              <a:t>1</a:t>
            </a:r>
          </a:p>
        </p:txBody>
      </p:sp>
      <p:sp>
        <p:nvSpPr>
          <p:cNvPr id="20" name="Oval 19">
            <a:extLst>
              <a:ext uri="{FF2B5EF4-FFF2-40B4-BE49-F238E27FC236}">
                <a16:creationId xmlns:a16="http://schemas.microsoft.com/office/drawing/2014/main" id="{2F3E9939-D3E3-3006-9A96-CD6787C5BF9D}"/>
              </a:ext>
            </a:extLst>
          </p:cNvPr>
          <p:cNvSpPr/>
          <p:nvPr/>
        </p:nvSpPr>
        <p:spPr>
          <a:xfrm>
            <a:off x="5778244" y="2525823"/>
            <a:ext cx="690103" cy="658483"/>
          </a:xfrm>
          <a:prstGeom prst="ellipse">
            <a:avLst/>
          </a:prstGeom>
          <a:solidFill>
            <a:srgbClr val="223D78"/>
          </a:solidFill>
          <a:ln>
            <a:solidFill>
              <a:srgbClr val="223D7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a:solidFill>
                  <a:schemeClr val="bg1"/>
                </a:solidFill>
                <a:latin typeface="Avenir Next LT Pro" panose="020B0504020202020204" pitchFamily="34" charset="0"/>
              </a:rPr>
              <a:t>3</a:t>
            </a:r>
          </a:p>
        </p:txBody>
      </p:sp>
      <p:sp>
        <p:nvSpPr>
          <p:cNvPr id="21" name="Oval 20">
            <a:extLst>
              <a:ext uri="{FF2B5EF4-FFF2-40B4-BE49-F238E27FC236}">
                <a16:creationId xmlns:a16="http://schemas.microsoft.com/office/drawing/2014/main" id="{8E365568-F4A1-49CA-6445-8E39BD1ADBEE}"/>
              </a:ext>
            </a:extLst>
          </p:cNvPr>
          <p:cNvSpPr/>
          <p:nvPr/>
        </p:nvSpPr>
        <p:spPr>
          <a:xfrm>
            <a:off x="5778244" y="1549720"/>
            <a:ext cx="690103" cy="658483"/>
          </a:xfrm>
          <a:prstGeom prst="ellipse">
            <a:avLst/>
          </a:prstGeom>
          <a:solidFill>
            <a:srgbClr val="223D78"/>
          </a:solidFill>
          <a:ln>
            <a:solidFill>
              <a:srgbClr val="223D7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a:solidFill>
                  <a:schemeClr val="bg1"/>
                </a:solidFill>
                <a:latin typeface="Avenir Next LT Pro" panose="020B0504020202020204" pitchFamily="34" charset="0"/>
              </a:rPr>
              <a:t>2</a:t>
            </a:r>
          </a:p>
        </p:txBody>
      </p:sp>
      <p:sp>
        <p:nvSpPr>
          <p:cNvPr id="22" name="TextBox 21">
            <a:extLst>
              <a:ext uri="{FF2B5EF4-FFF2-40B4-BE49-F238E27FC236}">
                <a16:creationId xmlns:a16="http://schemas.microsoft.com/office/drawing/2014/main" id="{55FC4685-97CD-9207-32E0-7296BC90E449}"/>
              </a:ext>
            </a:extLst>
          </p:cNvPr>
          <p:cNvSpPr txBox="1"/>
          <p:nvPr/>
        </p:nvSpPr>
        <p:spPr>
          <a:xfrm>
            <a:off x="7729167" y="2239809"/>
            <a:ext cx="2099770" cy="788775"/>
          </a:xfrm>
          <a:prstGeom prst="rect">
            <a:avLst/>
          </a:prstGeom>
          <a:noFill/>
          <a:effectLst>
            <a:outerShdw blurRad="254000" dist="127000" dir="2700000" algn="ctr" rotWithShape="0">
              <a:schemeClr val="tx1">
                <a:alpha val="5000"/>
              </a:schemeClr>
            </a:outerShdw>
          </a:effectLst>
        </p:spPr>
        <p:txBody>
          <a:bodyPr wrap="square" lIns="360000" tIns="360000" rIns="360000" bIns="360000" rtlCol="0" anchor="ctr">
            <a:noAutofit/>
          </a:bodyPr>
          <a:lstStyle/>
          <a:p>
            <a:pPr algn="l"/>
            <a:r>
              <a:rPr lang="en-GB" b="1">
                <a:solidFill>
                  <a:srgbClr val="223D78"/>
                </a:solidFill>
                <a:latin typeface="Avenir Next LT Pro Demi" panose="020B0704020202020204" pitchFamily="34" charset="0"/>
              </a:rPr>
              <a:t> JANUARI</a:t>
            </a:r>
          </a:p>
        </p:txBody>
      </p:sp>
      <p:sp>
        <p:nvSpPr>
          <p:cNvPr id="26" name="Oval 25">
            <a:extLst>
              <a:ext uri="{FF2B5EF4-FFF2-40B4-BE49-F238E27FC236}">
                <a16:creationId xmlns:a16="http://schemas.microsoft.com/office/drawing/2014/main" id="{5D8935F2-2B14-110C-BCBB-B1454A4B4295}"/>
              </a:ext>
            </a:extLst>
          </p:cNvPr>
          <p:cNvSpPr/>
          <p:nvPr/>
        </p:nvSpPr>
        <p:spPr>
          <a:xfrm>
            <a:off x="4407400" y="1549720"/>
            <a:ext cx="683584" cy="655136"/>
          </a:xfrm>
          <a:prstGeom prst="ellipse">
            <a:avLst/>
          </a:prstGeom>
          <a:noFill/>
          <a:ln>
            <a:solidFill>
              <a:srgbClr val="2068B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200" b="1">
                <a:solidFill>
                  <a:schemeClr val="tx1"/>
                </a:solidFill>
              </a:rPr>
              <a:t>12 EC</a:t>
            </a:r>
          </a:p>
        </p:txBody>
      </p:sp>
      <p:sp>
        <p:nvSpPr>
          <p:cNvPr id="27" name="Oval 26">
            <a:extLst>
              <a:ext uri="{FF2B5EF4-FFF2-40B4-BE49-F238E27FC236}">
                <a16:creationId xmlns:a16="http://schemas.microsoft.com/office/drawing/2014/main" id="{58F38EA5-21E8-BFDB-0D91-CDB224DB9A44}"/>
              </a:ext>
            </a:extLst>
          </p:cNvPr>
          <p:cNvSpPr/>
          <p:nvPr/>
        </p:nvSpPr>
        <p:spPr>
          <a:xfrm>
            <a:off x="7118400" y="2527496"/>
            <a:ext cx="683584" cy="655136"/>
          </a:xfrm>
          <a:prstGeom prst="ellipse">
            <a:avLst/>
          </a:prstGeom>
          <a:noFill/>
          <a:ln>
            <a:solidFill>
              <a:srgbClr val="2068B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200" b="1">
                <a:solidFill>
                  <a:schemeClr val="tx1"/>
                </a:solidFill>
              </a:rPr>
              <a:t>6 EC</a:t>
            </a:r>
          </a:p>
        </p:txBody>
      </p:sp>
      <p:cxnSp>
        <p:nvCxnSpPr>
          <p:cNvPr id="29" name="Straight Connector 28">
            <a:extLst>
              <a:ext uri="{FF2B5EF4-FFF2-40B4-BE49-F238E27FC236}">
                <a16:creationId xmlns:a16="http://schemas.microsoft.com/office/drawing/2014/main" id="{6F4620E8-2E7A-1FD4-4DB3-9732B7A7BA5D}"/>
              </a:ext>
            </a:extLst>
          </p:cNvPr>
          <p:cNvCxnSpPr>
            <a:cxnSpLocks/>
            <a:stCxn id="19" idx="6"/>
            <a:endCxn id="5" idx="2"/>
          </p:cNvCxnSpPr>
          <p:nvPr/>
        </p:nvCxnSpPr>
        <p:spPr>
          <a:xfrm>
            <a:off x="6465088" y="857628"/>
            <a:ext cx="653312"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5BEA380-DDF8-FC9E-E795-FABE360B859E}"/>
              </a:ext>
            </a:extLst>
          </p:cNvPr>
          <p:cNvCxnSpPr>
            <a:cxnSpLocks/>
            <a:stCxn id="26" idx="6"/>
            <a:endCxn id="21" idx="2"/>
          </p:cNvCxnSpPr>
          <p:nvPr/>
        </p:nvCxnSpPr>
        <p:spPr>
          <a:xfrm>
            <a:off x="5090984" y="1877288"/>
            <a:ext cx="687260" cy="167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B0ACCDF-1D52-C8EE-3520-1BED72AA28CE}"/>
              </a:ext>
            </a:extLst>
          </p:cNvPr>
          <p:cNvCxnSpPr>
            <a:cxnSpLocks/>
            <a:stCxn id="20" idx="6"/>
            <a:endCxn id="27" idx="2"/>
          </p:cNvCxnSpPr>
          <p:nvPr/>
        </p:nvCxnSpPr>
        <p:spPr>
          <a:xfrm flipV="1">
            <a:off x="6468347" y="2855064"/>
            <a:ext cx="650053" cy="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4" name="Titel 1">
            <a:extLst>
              <a:ext uri="{FF2B5EF4-FFF2-40B4-BE49-F238E27FC236}">
                <a16:creationId xmlns:a16="http://schemas.microsoft.com/office/drawing/2014/main" id="{DFC8CE06-0B26-B40B-A86C-6286677B7A46}"/>
              </a:ext>
            </a:extLst>
          </p:cNvPr>
          <p:cNvSpPr txBox="1">
            <a:spLocks/>
          </p:cNvSpPr>
          <p:nvPr/>
        </p:nvSpPr>
        <p:spPr>
          <a:xfrm>
            <a:off x="0" y="407362"/>
            <a:ext cx="5630244" cy="828989"/>
          </a:xfrm>
          <a:prstGeom prst="rect">
            <a:avLst/>
          </a:prstGeom>
          <a:solidFill>
            <a:srgbClr val="2068B2"/>
          </a:solidFill>
        </p:spPr>
        <p:txBody>
          <a:bodyPr wrap="none" anchor="ctr">
            <a:noAutofit/>
          </a:bodyPr>
          <a:lstStyle>
            <a:lvl1pPr algn="l" rtl="0" eaLnBrk="0" fontAlgn="base" hangingPunct="0">
              <a:spcBef>
                <a:spcPct val="0"/>
              </a:spcBef>
              <a:spcAft>
                <a:spcPct val="0"/>
              </a:spcAft>
              <a:defRPr sz="3200" kern="1200">
                <a:solidFill>
                  <a:schemeClr val="bg1"/>
                </a:solidFill>
                <a:latin typeface="Calibri"/>
                <a:ea typeface="ＭＳ Ｐゴシック" charset="0"/>
                <a:cs typeface="Calibri"/>
              </a:defRPr>
            </a:lvl1pPr>
            <a:lvl2pPr algn="l" rtl="0" eaLnBrk="0" fontAlgn="base" hangingPunct="0">
              <a:spcBef>
                <a:spcPct val="0"/>
              </a:spcBef>
              <a:spcAft>
                <a:spcPct val="0"/>
              </a:spcAft>
              <a:defRPr sz="3200">
                <a:solidFill>
                  <a:schemeClr val="bg1"/>
                </a:solidFill>
                <a:latin typeface="Calibri" charset="0"/>
                <a:ea typeface="ＭＳ Ｐゴシック" charset="0"/>
                <a:cs typeface="Calibri" charset="0"/>
              </a:defRPr>
            </a:lvl2pPr>
            <a:lvl3pPr algn="l" rtl="0" eaLnBrk="0" fontAlgn="base" hangingPunct="0">
              <a:spcBef>
                <a:spcPct val="0"/>
              </a:spcBef>
              <a:spcAft>
                <a:spcPct val="0"/>
              </a:spcAft>
              <a:defRPr sz="3200">
                <a:solidFill>
                  <a:schemeClr val="bg1"/>
                </a:solidFill>
                <a:latin typeface="Calibri" charset="0"/>
                <a:ea typeface="ＭＳ Ｐゴシック" charset="0"/>
                <a:cs typeface="Calibri" charset="0"/>
              </a:defRPr>
            </a:lvl3pPr>
            <a:lvl4pPr algn="l" rtl="0" eaLnBrk="0" fontAlgn="base" hangingPunct="0">
              <a:spcBef>
                <a:spcPct val="0"/>
              </a:spcBef>
              <a:spcAft>
                <a:spcPct val="0"/>
              </a:spcAft>
              <a:defRPr sz="3200">
                <a:solidFill>
                  <a:schemeClr val="bg1"/>
                </a:solidFill>
                <a:latin typeface="Calibri" charset="0"/>
                <a:ea typeface="ＭＳ Ｐゴシック" charset="0"/>
                <a:cs typeface="Calibri" charset="0"/>
              </a:defRPr>
            </a:lvl4pPr>
            <a:lvl5pPr algn="l" rtl="0" eaLnBrk="0" fontAlgn="base" hangingPunct="0">
              <a:spcBef>
                <a:spcPct val="0"/>
              </a:spcBef>
              <a:spcAft>
                <a:spcPct val="0"/>
              </a:spcAft>
              <a:defRPr sz="3200">
                <a:solidFill>
                  <a:schemeClr val="bg1"/>
                </a:solidFill>
                <a:latin typeface="Calibri" charset="0"/>
                <a:ea typeface="ＭＳ Ｐゴシック" charset="0"/>
                <a:cs typeface="Calibri" charset="0"/>
              </a:defRPr>
            </a:lvl5pPr>
            <a:lvl6pPr marL="457200" algn="ctr" rtl="0" fontAlgn="base">
              <a:spcBef>
                <a:spcPct val="0"/>
              </a:spcBef>
              <a:spcAft>
                <a:spcPct val="0"/>
              </a:spcAft>
              <a:defRPr sz="4400">
                <a:solidFill>
                  <a:schemeClr val="tx1"/>
                </a:solidFill>
                <a:latin typeface="Arial" charset="0"/>
                <a:ea typeface="ＭＳ Ｐゴシック" charset="0"/>
              </a:defRPr>
            </a:lvl6pPr>
            <a:lvl7pPr marL="914400" algn="ctr" rtl="0" fontAlgn="base">
              <a:spcBef>
                <a:spcPct val="0"/>
              </a:spcBef>
              <a:spcAft>
                <a:spcPct val="0"/>
              </a:spcAft>
              <a:defRPr sz="4400">
                <a:solidFill>
                  <a:schemeClr val="tx1"/>
                </a:solidFill>
                <a:latin typeface="Arial" charset="0"/>
                <a:ea typeface="ＭＳ Ｐゴシック" charset="0"/>
              </a:defRPr>
            </a:lvl7pPr>
            <a:lvl8pPr marL="1371600" algn="ctr" rtl="0" fontAlgn="base">
              <a:spcBef>
                <a:spcPct val="0"/>
              </a:spcBef>
              <a:spcAft>
                <a:spcPct val="0"/>
              </a:spcAft>
              <a:defRPr sz="4400">
                <a:solidFill>
                  <a:schemeClr val="tx1"/>
                </a:solidFill>
                <a:latin typeface="Arial" charset="0"/>
                <a:ea typeface="ＭＳ Ｐゴシック" charset="0"/>
              </a:defRPr>
            </a:lvl8pPr>
            <a:lvl9pPr marL="1828800" algn="ctr" rtl="0" fontAlgn="base">
              <a:spcBef>
                <a:spcPct val="0"/>
              </a:spcBef>
              <a:spcAft>
                <a:spcPct val="0"/>
              </a:spcAft>
              <a:defRPr sz="4400">
                <a:solidFill>
                  <a:schemeClr val="tx1"/>
                </a:solidFill>
                <a:latin typeface="Arial" charset="0"/>
                <a:ea typeface="ＭＳ Ｐゴシック" charset="0"/>
              </a:defRPr>
            </a:lvl9pPr>
          </a:lstStyle>
          <a:p>
            <a:r>
              <a:rPr lang="en-GB" sz="2800">
                <a:latin typeface="Avenir Next LT Pro Demi" panose="020B0704020202020204" pitchFamily="34" charset="0"/>
              </a:rPr>
              <a:t>	Master Program – Year 1	</a:t>
            </a:r>
          </a:p>
        </p:txBody>
      </p:sp>
      <p:sp>
        <p:nvSpPr>
          <p:cNvPr id="35" name="TextBox 34">
            <a:extLst>
              <a:ext uri="{FF2B5EF4-FFF2-40B4-BE49-F238E27FC236}">
                <a16:creationId xmlns:a16="http://schemas.microsoft.com/office/drawing/2014/main" id="{81568E9D-E983-E5F3-0F75-6B46CDC830F8}"/>
              </a:ext>
            </a:extLst>
          </p:cNvPr>
          <p:cNvSpPr txBox="1"/>
          <p:nvPr/>
        </p:nvSpPr>
        <p:spPr>
          <a:xfrm>
            <a:off x="7665250" y="311019"/>
            <a:ext cx="4576992" cy="1479313"/>
          </a:xfrm>
          <a:prstGeom prst="rect">
            <a:avLst/>
          </a:prstGeom>
          <a:noFill/>
          <a:effectLst>
            <a:outerShdw blurRad="254000" dist="127000" dir="2700000" algn="ctr" rotWithShape="0">
              <a:schemeClr val="tx1">
                <a:alpha val="5000"/>
              </a:schemeClr>
            </a:outerShdw>
          </a:effectLst>
        </p:spPr>
        <p:txBody>
          <a:bodyPr wrap="square" lIns="360000" tIns="360000" rIns="360000" bIns="360000" rtlCol="0">
            <a:noAutofit/>
          </a:bodyPr>
          <a:lstStyle/>
          <a:p>
            <a:pPr marL="285750" indent="-285750">
              <a:buFont typeface="Arial" panose="020B0604020202020204" pitchFamily="34" charset="0"/>
              <a:buChar char="•"/>
            </a:pPr>
            <a:r>
              <a:rPr lang="en-GB" sz="2000">
                <a:solidFill>
                  <a:srgbClr val="2068B2"/>
                </a:solidFill>
                <a:latin typeface="Avenir Next LT Pro Demi" panose="020B0704020202020204" pitchFamily="34" charset="0"/>
              </a:rPr>
              <a:t>SBI Research Methodology</a:t>
            </a:r>
          </a:p>
          <a:p>
            <a:pPr marL="285750" indent="-285750">
              <a:buFont typeface="Arial" panose="020B0604020202020204" pitchFamily="34" charset="0"/>
              <a:buChar char="•"/>
            </a:pPr>
            <a:r>
              <a:rPr lang="en-GB">
                <a:solidFill>
                  <a:srgbClr val="4B9DD5"/>
                </a:solidFill>
                <a:latin typeface="Avenir Next LT Pro" panose="020B0504020202020204" pitchFamily="34" charset="0"/>
              </a:rPr>
              <a:t>Mandatory Courses</a:t>
            </a:r>
          </a:p>
          <a:p>
            <a:pPr marL="285750" indent="-285750">
              <a:buFont typeface="Arial" panose="020B0604020202020204" pitchFamily="34" charset="0"/>
              <a:buChar char="•"/>
            </a:pPr>
            <a:r>
              <a:rPr lang="en-GB">
                <a:solidFill>
                  <a:srgbClr val="4B9DD5"/>
                </a:solidFill>
                <a:latin typeface="Avenir Next LT Pro" panose="020B0504020202020204" pitchFamily="34" charset="0"/>
              </a:rPr>
              <a:t>Electives </a:t>
            </a:r>
          </a:p>
        </p:txBody>
      </p:sp>
      <p:sp>
        <p:nvSpPr>
          <p:cNvPr id="36" name="TextBox 35">
            <a:extLst>
              <a:ext uri="{FF2B5EF4-FFF2-40B4-BE49-F238E27FC236}">
                <a16:creationId xmlns:a16="http://schemas.microsoft.com/office/drawing/2014/main" id="{47FCE525-4B42-DBBE-01E6-75B1737D691A}"/>
              </a:ext>
            </a:extLst>
          </p:cNvPr>
          <p:cNvSpPr txBox="1"/>
          <p:nvPr/>
        </p:nvSpPr>
        <p:spPr>
          <a:xfrm>
            <a:off x="7585243" y="2402618"/>
            <a:ext cx="4248129" cy="1700611"/>
          </a:xfrm>
          <a:prstGeom prst="rect">
            <a:avLst/>
          </a:prstGeom>
          <a:noFill/>
          <a:effectLst>
            <a:outerShdw blurRad="254000" dist="127000" dir="2700000" algn="ctr" rotWithShape="0">
              <a:schemeClr val="tx1">
                <a:alpha val="5000"/>
              </a:schemeClr>
            </a:outerShdw>
          </a:effectLst>
        </p:spPr>
        <p:txBody>
          <a:bodyPr wrap="square" lIns="360000" tIns="360000" rIns="360000" bIns="360000" rtlCol="0">
            <a:noAutofit/>
          </a:bodyPr>
          <a:lstStyle/>
          <a:p>
            <a:pPr marL="285750" indent="-285750">
              <a:buFont typeface="Arial" panose="020B0604020202020204" pitchFamily="34" charset="0"/>
              <a:buChar char="•"/>
            </a:pPr>
            <a:r>
              <a:rPr lang="en-GB" b="1">
                <a:solidFill>
                  <a:srgbClr val="4B9DD5"/>
                </a:solidFill>
                <a:latin typeface="Avenir Next LT Pro" panose="020B0504020202020204" pitchFamily="34" charset="0"/>
              </a:rPr>
              <a:t>L&amp;H:</a:t>
            </a:r>
            <a:r>
              <a:rPr lang="en-GB">
                <a:solidFill>
                  <a:srgbClr val="4B9DD5"/>
                </a:solidFill>
                <a:latin typeface="Avenir Next LT Pro" panose="020B0504020202020204" pitchFamily="34" charset="0"/>
              </a:rPr>
              <a:t> Business, Innovation and Value Creation in the Life Science Industry</a:t>
            </a:r>
          </a:p>
          <a:p>
            <a:pPr marL="285750" indent="-285750">
              <a:buFont typeface="Arial" panose="020B0604020202020204" pitchFamily="34" charset="0"/>
              <a:buChar char="•"/>
            </a:pPr>
            <a:r>
              <a:rPr lang="en-GB" b="1">
                <a:solidFill>
                  <a:srgbClr val="4B9DD5"/>
                </a:solidFill>
                <a:latin typeface="Avenir Next LT Pro" panose="020B0504020202020204" pitchFamily="34" charset="0"/>
              </a:rPr>
              <a:t>E&amp;S:</a:t>
            </a:r>
            <a:r>
              <a:rPr lang="en-GB">
                <a:solidFill>
                  <a:srgbClr val="4B9DD5"/>
                </a:solidFill>
                <a:latin typeface="Avenir Next LT Pro" panose="020B0504020202020204" pitchFamily="34" charset="0"/>
              </a:rPr>
              <a:t> Current Sustainable Energy Technologies</a:t>
            </a:r>
          </a:p>
          <a:p>
            <a:pPr marL="285750" indent="-285750">
              <a:buFont typeface="Arial" panose="020B0604020202020204" pitchFamily="34" charset="0"/>
              <a:buChar char="•"/>
            </a:pPr>
            <a:endParaRPr lang="en-GB" sz="1600">
              <a:latin typeface="Avenir Next LT Pro" panose="020B0504020202020204" pitchFamily="34" charset="0"/>
            </a:endParaRPr>
          </a:p>
          <a:p>
            <a:pPr marL="285750" indent="-285750">
              <a:buFont typeface="Arial" panose="020B0604020202020204" pitchFamily="34" charset="0"/>
              <a:buChar char="•"/>
            </a:pPr>
            <a:endParaRPr lang="en-GB" sz="1600">
              <a:latin typeface="Avenir Next LT Pro" panose="020B0504020202020204" pitchFamily="34" charset="0"/>
            </a:endParaRPr>
          </a:p>
        </p:txBody>
      </p:sp>
      <p:grpSp>
        <p:nvGrpSpPr>
          <p:cNvPr id="84" name="Group 83">
            <a:extLst>
              <a:ext uri="{FF2B5EF4-FFF2-40B4-BE49-F238E27FC236}">
                <a16:creationId xmlns:a16="http://schemas.microsoft.com/office/drawing/2014/main" id="{5CB5CAAF-9D8C-64B6-4CB4-A33F4AC8E30C}"/>
              </a:ext>
            </a:extLst>
          </p:cNvPr>
          <p:cNvGrpSpPr/>
          <p:nvPr/>
        </p:nvGrpSpPr>
        <p:grpSpPr>
          <a:xfrm>
            <a:off x="842579" y="1274880"/>
            <a:ext cx="4320542" cy="1135341"/>
            <a:chOff x="841799" y="1452861"/>
            <a:chExt cx="4320542" cy="1135341"/>
          </a:xfrm>
        </p:grpSpPr>
        <p:sp>
          <p:nvSpPr>
            <p:cNvPr id="8" name="TextBox 7">
              <a:extLst>
                <a:ext uri="{FF2B5EF4-FFF2-40B4-BE49-F238E27FC236}">
                  <a16:creationId xmlns:a16="http://schemas.microsoft.com/office/drawing/2014/main" id="{2FFAC027-F655-FCD8-22A3-FCE866DC0A1C}"/>
                </a:ext>
              </a:extLst>
            </p:cNvPr>
            <p:cNvSpPr txBox="1"/>
            <p:nvPr/>
          </p:nvSpPr>
          <p:spPr>
            <a:xfrm>
              <a:off x="962529" y="1452861"/>
              <a:ext cx="4199812" cy="788775"/>
            </a:xfrm>
            <a:prstGeom prst="rect">
              <a:avLst/>
            </a:prstGeom>
            <a:noFill/>
            <a:effectLst>
              <a:outerShdw blurRad="254000" dist="127000" dir="2700000" algn="ctr" rotWithShape="0">
                <a:schemeClr val="tx1">
                  <a:alpha val="5000"/>
                </a:schemeClr>
              </a:outerShdw>
            </a:effectLst>
          </p:spPr>
          <p:txBody>
            <a:bodyPr wrap="square" lIns="360000" tIns="360000" rIns="360000" bIns="360000" rtlCol="0" anchor="ctr">
              <a:noAutofit/>
            </a:bodyPr>
            <a:lstStyle/>
            <a:p>
              <a:r>
                <a:rPr lang="en-GB" b="1">
                  <a:solidFill>
                    <a:srgbClr val="223D78"/>
                  </a:solidFill>
                  <a:latin typeface="Avenir Next LT Pro Demi" panose="020B0704020202020204" pitchFamily="34" charset="0"/>
                </a:rPr>
                <a:t>NOVEMBER – DECEMBER</a:t>
              </a:r>
            </a:p>
          </p:txBody>
        </p:sp>
        <p:sp>
          <p:nvSpPr>
            <p:cNvPr id="37" name="TextBox 36">
              <a:extLst>
                <a:ext uri="{FF2B5EF4-FFF2-40B4-BE49-F238E27FC236}">
                  <a16:creationId xmlns:a16="http://schemas.microsoft.com/office/drawing/2014/main" id="{FC2C93A3-2001-1202-5674-6FED207C84A4}"/>
                </a:ext>
              </a:extLst>
            </p:cNvPr>
            <p:cNvSpPr txBox="1"/>
            <p:nvPr/>
          </p:nvSpPr>
          <p:spPr>
            <a:xfrm>
              <a:off x="841799" y="1578870"/>
              <a:ext cx="3087891" cy="1009332"/>
            </a:xfrm>
            <a:prstGeom prst="rect">
              <a:avLst/>
            </a:prstGeom>
            <a:noFill/>
            <a:effectLst>
              <a:outerShdw blurRad="254000" dist="127000" dir="2700000" algn="ctr" rotWithShape="0">
                <a:schemeClr val="tx1">
                  <a:alpha val="5000"/>
                </a:schemeClr>
              </a:outerShdw>
            </a:effectLst>
          </p:spPr>
          <p:txBody>
            <a:bodyPr wrap="square" lIns="360000" tIns="360000" rIns="360000" bIns="360000" rtlCol="0">
              <a:noAutofit/>
            </a:bodyPr>
            <a:lstStyle/>
            <a:p>
              <a:pPr marL="285750" indent="-285750">
                <a:buFont typeface="Arial" panose="020B0604020202020204" pitchFamily="34" charset="0"/>
                <a:buChar char="•"/>
              </a:pPr>
              <a:r>
                <a:rPr lang="en-GB">
                  <a:solidFill>
                    <a:srgbClr val="4B9DD5"/>
                  </a:solidFill>
                  <a:latin typeface="Avenir Next LT Pro" panose="020B0504020202020204" pitchFamily="34" charset="0"/>
                </a:rPr>
                <a:t>Mandatory Courses </a:t>
              </a:r>
            </a:p>
            <a:p>
              <a:pPr marL="285750" indent="-285750">
                <a:buFont typeface="Arial" panose="020B0604020202020204" pitchFamily="34" charset="0"/>
                <a:buChar char="•"/>
              </a:pPr>
              <a:r>
                <a:rPr lang="en-GB">
                  <a:solidFill>
                    <a:srgbClr val="4B9DD5"/>
                  </a:solidFill>
                  <a:latin typeface="Avenir Next LT Pro" panose="020B0504020202020204" pitchFamily="34" charset="0"/>
                </a:rPr>
                <a:t>Electives </a:t>
              </a:r>
            </a:p>
          </p:txBody>
        </p:sp>
      </p:grpSp>
      <p:cxnSp>
        <p:nvCxnSpPr>
          <p:cNvPr id="39" name="Straight Connector 38">
            <a:extLst>
              <a:ext uri="{FF2B5EF4-FFF2-40B4-BE49-F238E27FC236}">
                <a16:creationId xmlns:a16="http://schemas.microsoft.com/office/drawing/2014/main" id="{DEFE2595-6A8F-D981-5425-5461B7318C3F}"/>
              </a:ext>
            </a:extLst>
          </p:cNvPr>
          <p:cNvCxnSpPr>
            <a:cxnSpLocks/>
            <a:stCxn id="40" idx="6"/>
            <a:endCxn id="13" idx="2"/>
          </p:cNvCxnSpPr>
          <p:nvPr/>
        </p:nvCxnSpPr>
        <p:spPr>
          <a:xfrm flipV="1">
            <a:off x="5068537" y="3783049"/>
            <a:ext cx="706474" cy="37829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2D2A07C-AB53-281B-3033-9961D37CE42C}"/>
              </a:ext>
            </a:extLst>
          </p:cNvPr>
          <p:cNvSpPr/>
          <p:nvPr/>
        </p:nvSpPr>
        <p:spPr>
          <a:xfrm>
            <a:off x="4384953" y="3815074"/>
            <a:ext cx="683584" cy="692532"/>
          </a:xfrm>
          <a:prstGeom prst="ellipse">
            <a:avLst/>
          </a:prstGeom>
          <a:noFill/>
          <a:ln>
            <a:solidFill>
              <a:srgbClr val="2068B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200" b="1">
                <a:solidFill>
                  <a:schemeClr val="tx1"/>
                </a:solidFill>
              </a:rPr>
              <a:t>24 EC</a:t>
            </a:r>
          </a:p>
        </p:txBody>
      </p:sp>
      <p:cxnSp>
        <p:nvCxnSpPr>
          <p:cNvPr id="43" name="Straight Connector 42">
            <a:extLst>
              <a:ext uri="{FF2B5EF4-FFF2-40B4-BE49-F238E27FC236}">
                <a16:creationId xmlns:a16="http://schemas.microsoft.com/office/drawing/2014/main" id="{6D3EDE3E-7243-5A5B-AF73-7AE943BA72FF}"/>
              </a:ext>
            </a:extLst>
          </p:cNvPr>
          <p:cNvCxnSpPr/>
          <p:nvPr/>
        </p:nvCxnSpPr>
        <p:spPr>
          <a:xfrm>
            <a:off x="6451466" y="5611433"/>
            <a:ext cx="680608"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E046D8EE-6602-C964-A014-DA9262BC352A}"/>
              </a:ext>
            </a:extLst>
          </p:cNvPr>
          <p:cNvSpPr/>
          <p:nvPr/>
        </p:nvSpPr>
        <p:spPr>
          <a:xfrm>
            <a:off x="7136066" y="5248143"/>
            <a:ext cx="683584" cy="692532"/>
          </a:xfrm>
          <a:prstGeom prst="ellipse">
            <a:avLst/>
          </a:prstGeom>
          <a:noFill/>
          <a:ln>
            <a:solidFill>
              <a:srgbClr val="2068B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200" b="1">
                <a:solidFill>
                  <a:schemeClr val="tx1"/>
                </a:solidFill>
              </a:rPr>
              <a:t>6 EC</a:t>
            </a:r>
          </a:p>
        </p:txBody>
      </p:sp>
      <p:sp>
        <p:nvSpPr>
          <p:cNvPr id="45" name="TextBox 44">
            <a:extLst>
              <a:ext uri="{FF2B5EF4-FFF2-40B4-BE49-F238E27FC236}">
                <a16:creationId xmlns:a16="http://schemas.microsoft.com/office/drawing/2014/main" id="{A44A5FAA-09F2-0CE8-AB28-3C71857FA44C}"/>
              </a:ext>
            </a:extLst>
          </p:cNvPr>
          <p:cNvSpPr txBox="1"/>
          <p:nvPr/>
        </p:nvSpPr>
        <p:spPr>
          <a:xfrm>
            <a:off x="7665250" y="4968023"/>
            <a:ext cx="2099770" cy="788775"/>
          </a:xfrm>
          <a:prstGeom prst="rect">
            <a:avLst/>
          </a:prstGeom>
          <a:noFill/>
          <a:effectLst>
            <a:outerShdw blurRad="254000" dist="127000" dir="2700000" algn="ctr" rotWithShape="0">
              <a:schemeClr val="tx1">
                <a:alpha val="5000"/>
              </a:schemeClr>
            </a:outerShdw>
          </a:effectLst>
        </p:spPr>
        <p:txBody>
          <a:bodyPr wrap="square" lIns="360000" tIns="360000" rIns="360000" bIns="360000" rtlCol="0" anchor="ctr">
            <a:noAutofit/>
          </a:bodyPr>
          <a:lstStyle/>
          <a:p>
            <a:pPr algn="l"/>
            <a:r>
              <a:rPr lang="en-GB" b="1">
                <a:latin typeface="Avenir Next LT Pro Demi" panose="020B0704020202020204" pitchFamily="34" charset="0"/>
              </a:rPr>
              <a:t> JUNE</a:t>
            </a:r>
          </a:p>
        </p:txBody>
      </p:sp>
      <p:sp>
        <p:nvSpPr>
          <p:cNvPr id="47" name="TextBox 46">
            <a:extLst>
              <a:ext uri="{FF2B5EF4-FFF2-40B4-BE49-F238E27FC236}">
                <a16:creationId xmlns:a16="http://schemas.microsoft.com/office/drawing/2014/main" id="{48C73A11-9A5C-F470-F92F-AB4A4364F5FA}"/>
              </a:ext>
            </a:extLst>
          </p:cNvPr>
          <p:cNvSpPr txBox="1"/>
          <p:nvPr/>
        </p:nvSpPr>
        <p:spPr>
          <a:xfrm>
            <a:off x="7565820" y="5129728"/>
            <a:ext cx="3087891" cy="1009332"/>
          </a:xfrm>
          <a:prstGeom prst="rect">
            <a:avLst/>
          </a:prstGeom>
          <a:noFill/>
          <a:effectLst>
            <a:outerShdw blurRad="254000" dist="127000" dir="2700000" algn="ctr" rotWithShape="0">
              <a:schemeClr val="tx1">
                <a:alpha val="5000"/>
              </a:schemeClr>
            </a:outerShdw>
          </a:effectLst>
        </p:spPr>
        <p:txBody>
          <a:bodyPr wrap="square" lIns="360000" tIns="360000" rIns="360000" bIns="360000" rtlCol="0" anchor="ctr">
            <a:noAutofit/>
          </a:bodyPr>
          <a:lstStyle/>
          <a:p>
            <a:pPr marL="285750" indent="-285750">
              <a:buFont typeface="Arial" panose="020B0604020202020204" pitchFamily="34" charset="0"/>
              <a:buChar char="•"/>
            </a:pPr>
            <a:r>
              <a:rPr lang="en-GB">
                <a:solidFill>
                  <a:srgbClr val="4B9DD5"/>
                </a:solidFill>
                <a:latin typeface="Avenir Next LT Pro" panose="020B0504020202020204" pitchFamily="34" charset="0"/>
              </a:rPr>
              <a:t>Electives</a:t>
            </a:r>
            <a:r>
              <a:rPr lang="en-GB" sz="1600">
                <a:solidFill>
                  <a:srgbClr val="4B9DD5"/>
                </a:solidFill>
                <a:latin typeface="Avenir Next LT Pro" panose="020B0504020202020204" pitchFamily="34" charset="0"/>
              </a:rPr>
              <a:t> </a:t>
            </a:r>
          </a:p>
        </p:txBody>
      </p:sp>
      <p:grpSp>
        <p:nvGrpSpPr>
          <p:cNvPr id="83" name="Group 82">
            <a:extLst>
              <a:ext uri="{FF2B5EF4-FFF2-40B4-BE49-F238E27FC236}">
                <a16:creationId xmlns:a16="http://schemas.microsoft.com/office/drawing/2014/main" id="{4FD9DB8D-3A27-E2A2-E7A8-77F101A182EB}"/>
              </a:ext>
            </a:extLst>
          </p:cNvPr>
          <p:cNvGrpSpPr/>
          <p:nvPr/>
        </p:nvGrpSpPr>
        <p:grpSpPr>
          <a:xfrm>
            <a:off x="752106" y="3596525"/>
            <a:ext cx="4677855" cy="1206293"/>
            <a:chOff x="700870" y="3887290"/>
            <a:chExt cx="4461471" cy="1206293"/>
          </a:xfrm>
        </p:grpSpPr>
        <p:sp>
          <p:nvSpPr>
            <p:cNvPr id="38" name="TextBox 37">
              <a:extLst>
                <a:ext uri="{FF2B5EF4-FFF2-40B4-BE49-F238E27FC236}">
                  <a16:creationId xmlns:a16="http://schemas.microsoft.com/office/drawing/2014/main" id="{D772F0BD-00A1-D3E4-EA53-A4DF0A9E488E}"/>
                </a:ext>
              </a:extLst>
            </p:cNvPr>
            <p:cNvSpPr txBox="1"/>
            <p:nvPr/>
          </p:nvSpPr>
          <p:spPr>
            <a:xfrm>
              <a:off x="959239" y="3887290"/>
              <a:ext cx="4203102" cy="788775"/>
            </a:xfrm>
            <a:prstGeom prst="rect">
              <a:avLst/>
            </a:prstGeom>
            <a:noFill/>
            <a:effectLst>
              <a:outerShdw blurRad="254000" dist="127000" dir="2700000" algn="ctr" rotWithShape="0">
                <a:schemeClr val="tx1">
                  <a:alpha val="5000"/>
                </a:schemeClr>
              </a:outerShdw>
            </a:effectLst>
          </p:spPr>
          <p:txBody>
            <a:bodyPr wrap="square" lIns="360000" tIns="360000" rIns="360000" bIns="360000" rtlCol="0" anchor="ctr">
              <a:noAutofit/>
            </a:bodyPr>
            <a:lstStyle/>
            <a:p>
              <a:r>
                <a:rPr lang="en-GB" b="1">
                  <a:solidFill>
                    <a:srgbClr val="223D78"/>
                  </a:solidFill>
                  <a:latin typeface="Avenir Next LT Pro Demi" panose="020B0704020202020204" pitchFamily="34" charset="0"/>
                </a:rPr>
                <a:t>FEBRUARI – MAY</a:t>
              </a:r>
            </a:p>
          </p:txBody>
        </p:sp>
        <p:sp>
          <p:nvSpPr>
            <p:cNvPr id="48" name="TextBox 47">
              <a:extLst>
                <a:ext uri="{FF2B5EF4-FFF2-40B4-BE49-F238E27FC236}">
                  <a16:creationId xmlns:a16="http://schemas.microsoft.com/office/drawing/2014/main" id="{D83E4631-E61F-33C8-B423-8976BAC02CED}"/>
                </a:ext>
              </a:extLst>
            </p:cNvPr>
            <p:cNvSpPr txBox="1"/>
            <p:nvPr/>
          </p:nvSpPr>
          <p:spPr>
            <a:xfrm>
              <a:off x="700870" y="4036739"/>
              <a:ext cx="2880683" cy="1056844"/>
            </a:xfrm>
            <a:prstGeom prst="rect">
              <a:avLst/>
            </a:prstGeom>
            <a:noFill/>
            <a:effectLst>
              <a:outerShdw blurRad="254000" dist="127000" dir="2700000" algn="ctr" rotWithShape="0">
                <a:schemeClr val="tx1">
                  <a:alpha val="5000"/>
                </a:schemeClr>
              </a:outerShdw>
            </a:effectLst>
          </p:spPr>
          <p:txBody>
            <a:bodyPr wrap="square" lIns="360000" tIns="360000" rIns="360000" bIns="360000" rtlCol="0">
              <a:noAutofit/>
            </a:bodyPr>
            <a:lstStyle/>
            <a:p>
              <a:pPr marL="342900" indent="-342900" algn="ctr">
                <a:buFont typeface="Arial" panose="020B0604020202020204" pitchFamily="34" charset="0"/>
                <a:buChar char="•"/>
              </a:pPr>
              <a:r>
                <a:rPr lang="en-GB" sz="2000">
                  <a:solidFill>
                    <a:srgbClr val="2068B2"/>
                  </a:solidFill>
                  <a:latin typeface="Avenir Next LT Pro Demi" panose="020B0704020202020204" pitchFamily="34" charset="0"/>
                </a:rPr>
                <a:t>Science Project</a:t>
              </a:r>
            </a:p>
          </p:txBody>
        </p:sp>
      </p:grpSp>
      <p:cxnSp>
        <p:nvCxnSpPr>
          <p:cNvPr id="51" name="Straight Connector 50">
            <a:extLst>
              <a:ext uri="{FF2B5EF4-FFF2-40B4-BE49-F238E27FC236}">
                <a16:creationId xmlns:a16="http://schemas.microsoft.com/office/drawing/2014/main" id="{BD5379C1-6148-4839-EA95-D3EC9B438747}"/>
              </a:ext>
            </a:extLst>
          </p:cNvPr>
          <p:cNvCxnSpPr>
            <a:cxnSpLocks/>
            <a:stCxn id="40" idx="6"/>
            <a:endCxn id="17" idx="2"/>
          </p:cNvCxnSpPr>
          <p:nvPr/>
        </p:nvCxnSpPr>
        <p:spPr>
          <a:xfrm>
            <a:off x="5068537" y="4161340"/>
            <a:ext cx="706447" cy="50383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4EF7D2D-4EBA-491E-29ED-5A5768D52D9F}"/>
              </a:ext>
            </a:extLst>
          </p:cNvPr>
          <p:cNvPicPr>
            <a:picLocks noChangeAspect="1"/>
          </p:cNvPicPr>
          <p:nvPr/>
        </p:nvPicPr>
        <p:blipFill rotWithShape="1">
          <a:blip r:embed="rId2"/>
          <a:srcRect t="44254" b="7778"/>
          <a:stretch/>
        </p:blipFill>
        <p:spPr>
          <a:xfrm>
            <a:off x="290774" y="5065069"/>
            <a:ext cx="4800210" cy="1726891"/>
          </a:xfrm>
          <a:prstGeom prst="rect">
            <a:avLst/>
          </a:prstGeom>
        </p:spPr>
      </p:pic>
    </p:spTree>
    <p:extLst>
      <p:ext uri="{BB962C8B-B14F-4D97-AF65-F5344CB8AC3E}">
        <p14:creationId xmlns:p14="http://schemas.microsoft.com/office/powerpoint/2010/main" val="94835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C92F61A7-F34A-6727-D3CD-FF92ED4AC525}"/>
              </a:ext>
            </a:extLst>
          </p:cNvPr>
          <p:cNvSpPr/>
          <p:nvPr/>
        </p:nvSpPr>
        <p:spPr>
          <a:xfrm>
            <a:off x="327882" y="2447485"/>
            <a:ext cx="4782826" cy="3438596"/>
          </a:xfrm>
          <a:prstGeom prst="rect">
            <a:avLst/>
          </a:prstGeom>
          <a:solidFill>
            <a:srgbClr val="0959A2">
              <a:alpha val="14902"/>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FB70D882-EE8C-6ABA-3924-C3B3ECA652DD}"/>
              </a:ext>
            </a:extLst>
          </p:cNvPr>
          <p:cNvSpPr/>
          <p:nvPr/>
        </p:nvSpPr>
        <p:spPr>
          <a:xfrm>
            <a:off x="7135883" y="1365486"/>
            <a:ext cx="4782826" cy="1183556"/>
          </a:xfrm>
          <a:prstGeom prst="rect">
            <a:avLst/>
          </a:prstGeom>
          <a:solidFill>
            <a:srgbClr val="0959A2">
              <a:alpha val="14902"/>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93335313-DA46-32EB-410F-E2C19D84F13F}"/>
              </a:ext>
            </a:extLst>
          </p:cNvPr>
          <p:cNvSpPr/>
          <p:nvPr/>
        </p:nvSpPr>
        <p:spPr>
          <a:xfrm>
            <a:off x="290774" y="268462"/>
            <a:ext cx="4782826" cy="1356280"/>
          </a:xfrm>
          <a:prstGeom prst="rect">
            <a:avLst/>
          </a:prstGeom>
          <a:solidFill>
            <a:srgbClr val="0959A2">
              <a:alpha val="14902"/>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a:extLst>
              <a:ext uri="{FF2B5EF4-FFF2-40B4-BE49-F238E27FC236}">
                <a16:creationId xmlns:a16="http://schemas.microsoft.com/office/drawing/2014/main" id="{B2514530-AA32-1E41-CE87-9EA6691EC59F}"/>
              </a:ext>
            </a:extLst>
          </p:cNvPr>
          <p:cNvCxnSpPr>
            <a:cxnSpLocks/>
          </p:cNvCxnSpPr>
          <p:nvPr/>
        </p:nvCxnSpPr>
        <p:spPr>
          <a:xfrm>
            <a:off x="6120063" y="0"/>
            <a:ext cx="0" cy="6858000"/>
          </a:xfrm>
          <a:prstGeom prst="line">
            <a:avLst/>
          </a:prstGeom>
          <a:ln w="38100">
            <a:solidFill>
              <a:srgbClr val="223D78"/>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99733DB9-C3E5-DAB1-B41E-9FBFADB4D62C}"/>
              </a:ext>
            </a:extLst>
          </p:cNvPr>
          <p:cNvSpPr/>
          <p:nvPr/>
        </p:nvSpPr>
        <p:spPr>
          <a:xfrm>
            <a:off x="4372890" y="530060"/>
            <a:ext cx="683584" cy="655136"/>
          </a:xfrm>
          <a:prstGeom prst="ellipse">
            <a:avLst/>
          </a:prstGeom>
          <a:noFill/>
          <a:ln>
            <a:solidFill>
              <a:srgbClr val="2068B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200" b="1">
                <a:solidFill>
                  <a:srgbClr val="004568"/>
                </a:solidFill>
              </a:rPr>
              <a:t>12 EC</a:t>
            </a:r>
          </a:p>
        </p:txBody>
      </p:sp>
      <p:sp>
        <p:nvSpPr>
          <p:cNvPr id="11" name="TextBox 10">
            <a:extLst>
              <a:ext uri="{FF2B5EF4-FFF2-40B4-BE49-F238E27FC236}">
                <a16:creationId xmlns:a16="http://schemas.microsoft.com/office/drawing/2014/main" id="{763801FA-F113-F66B-99F7-1AD7B06A72DE}"/>
              </a:ext>
            </a:extLst>
          </p:cNvPr>
          <p:cNvSpPr txBox="1"/>
          <p:nvPr/>
        </p:nvSpPr>
        <p:spPr>
          <a:xfrm>
            <a:off x="327882" y="3824380"/>
            <a:ext cx="5655966" cy="1130915"/>
          </a:xfrm>
          <a:prstGeom prst="rect">
            <a:avLst/>
          </a:prstGeom>
          <a:noFill/>
          <a:effectLst>
            <a:outerShdw blurRad="254000" dist="127000" dir="2700000" algn="ctr" rotWithShape="0">
              <a:schemeClr val="tx1">
                <a:alpha val="5000"/>
              </a:schemeClr>
            </a:outerShdw>
          </a:effectLst>
        </p:spPr>
        <p:txBody>
          <a:bodyPr wrap="square" lIns="360000" tIns="360000" rIns="360000" bIns="360000" rtlCol="0">
            <a:noAutofit/>
          </a:bodyPr>
          <a:lstStyle/>
          <a:p>
            <a:r>
              <a:rPr lang="en-GB" sz="2400">
                <a:solidFill>
                  <a:srgbClr val="2068B2"/>
                </a:solidFill>
                <a:latin typeface="Avenir Next LT Pro Demi" panose="020B0704020202020204" pitchFamily="34" charset="0"/>
              </a:rPr>
              <a:t>SBI Master Thesis Project</a:t>
            </a:r>
          </a:p>
          <a:p>
            <a:r>
              <a:rPr lang="en-GB" sz="2000">
                <a:solidFill>
                  <a:srgbClr val="2068B2"/>
                </a:solidFill>
                <a:latin typeface="Avenir Next LT Pro" panose="020B0504020202020204" pitchFamily="34" charset="0"/>
              </a:rPr>
              <a:t>Following an Internship at a Company </a:t>
            </a:r>
          </a:p>
          <a:p>
            <a:pPr marL="285750" indent="-285750">
              <a:buFont typeface="Arial" panose="020B0604020202020204" pitchFamily="34" charset="0"/>
              <a:buChar char="•"/>
            </a:pPr>
            <a:endParaRPr lang="en-GB" sz="1600">
              <a:solidFill>
                <a:srgbClr val="E8692D"/>
              </a:solidFill>
              <a:latin typeface="Avenir Next LT Pro" panose="020B0504020202020204" pitchFamily="34" charset="0"/>
            </a:endParaRPr>
          </a:p>
          <a:p>
            <a:pPr marL="285750" indent="-285750">
              <a:buFont typeface="Arial" panose="020B0604020202020204" pitchFamily="34" charset="0"/>
              <a:buChar char="•"/>
            </a:pPr>
            <a:endParaRPr lang="en-GB" sz="1600">
              <a:solidFill>
                <a:srgbClr val="E8692D"/>
              </a:solidFill>
              <a:latin typeface="Avenir Next LT Pro" panose="020B0504020202020204" pitchFamily="34" charset="0"/>
            </a:endParaRPr>
          </a:p>
        </p:txBody>
      </p:sp>
      <p:sp>
        <p:nvSpPr>
          <p:cNvPr id="13" name="Oval 12">
            <a:extLst>
              <a:ext uri="{FF2B5EF4-FFF2-40B4-BE49-F238E27FC236}">
                <a16:creationId xmlns:a16="http://schemas.microsoft.com/office/drawing/2014/main" id="{3DEE69BB-3B2D-588E-B31E-336512941A03}"/>
              </a:ext>
            </a:extLst>
          </p:cNvPr>
          <p:cNvSpPr/>
          <p:nvPr/>
        </p:nvSpPr>
        <p:spPr>
          <a:xfrm>
            <a:off x="5774453" y="3390676"/>
            <a:ext cx="690103" cy="658483"/>
          </a:xfrm>
          <a:prstGeom prst="ellipse">
            <a:avLst/>
          </a:prstGeom>
          <a:solidFill>
            <a:srgbClr val="223D78"/>
          </a:solidFill>
          <a:ln>
            <a:solidFill>
              <a:srgbClr val="223D7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a:solidFill>
                  <a:schemeClr val="bg1"/>
                </a:solidFill>
                <a:latin typeface="Avenir Next LT Pro" panose="020B0504020202020204" pitchFamily="34" charset="0"/>
              </a:rPr>
              <a:t>4</a:t>
            </a:r>
          </a:p>
        </p:txBody>
      </p:sp>
      <p:sp>
        <p:nvSpPr>
          <p:cNvPr id="17" name="Oval 16">
            <a:extLst>
              <a:ext uri="{FF2B5EF4-FFF2-40B4-BE49-F238E27FC236}">
                <a16:creationId xmlns:a16="http://schemas.microsoft.com/office/drawing/2014/main" id="{98D8BE46-7A1C-BC73-7503-FAEE67EBF242}"/>
              </a:ext>
            </a:extLst>
          </p:cNvPr>
          <p:cNvSpPr/>
          <p:nvPr/>
        </p:nvSpPr>
        <p:spPr>
          <a:xfrm>
            <a:off x="5774985" y="4283023"/>
            <a:ext cx="690103" cy="662700"/>
          </a:xfrm>
          <a:prstGeom prst="ellipse">
            <a:avLst/>
          </a:prstGeom>
          <a:solidFill>
            <a:srgbClr val="223D78"/>
          </a:solidFill>
          <a:ln>
            <a:solidFill>
              <a:srgbClr val="223D7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a:solidFill>
                  <a:schemeClr val="bg1"/>
                </a:solidFill>
                <a:latin typeface="Avenir Next LT Pro" panose="020B0504020202020204" pitchFamily="34" charset="0"/>
              </a:rPr>
              <a:t>5</a:t>
            </a:r>
          </a:p>
        </p:txBody>
      </p:sp>
      <p:sp>
        <p:nvSpPr>
          <p:cNvPr id="18" name="Oval 17">
            <a:extLst>
              <a:ext uri="{FF2B5EF4-FFF2-40B4-BE49-F238E27FC236}">
                <a16:creationId xmlns:a16="http://schemas.microsoft.com/office/drawing/2014/main" id="{4F649C93-FE45-4057-7B96-3C60626DE140}"/>
              </a:ext>
            </a:extLst>
          </p:cNvPr>
          <p:cNvSpPr/>
          <p:nvPr/>
        </p:nvSpPr>
        <p:spPr>
          <a:xfrm>
            <a:off x="5774985" y="5227599"/>
            <a:ext cx="690103" cy="658483"/>
          </a:xfrm>
          <a:prstGeom prst="ellipse">
            <a:avLst/>
          </a:prstGeom>
          <a:solidFill>
            <a:srgbClr val="223D78"/>
          </a:solidFill>
          <a:ln>
            <a:solidFill>
              <a:srgbClr val="223D7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a:solidFill>
                  <a:schemeClr val="bg1"/>
                </a:solidFill>
                <a:latin typeface="Avenir Next LT Pro" panose="020B0504020202020204" pitchFamily="34" charset="0"/>
              </a:rPr>
              <a:t>6</a:t>
            </a:r>
          </a:p>
        </p:txBody>
      </p:sp>
      <p:sp>
        <p:nvSpPr>
          <p:cNvPr id="19" name="Oval 18">
            <a:extLst>
              <a:ext uri="{FF2B5EF4-FFF2-40B4-BE49-F238E27FC236}">
                <a16:creationId xmlns:a16="http://schemas.microsoft.com/office/drawing/2014/main" id="{0C0E6A8C-8C7A-AA4D-9A38-850A8DE7164F}"/>
              </a:ext>
            </a:extLst>
          </p:cNvPr>
          <p:cNvSpPr/>
          <p:nvPr/>
        </p:nvSpPr>
        <p:spPr>
          <a:xfrm>
            <a:off x="5781504" y="530060"/>
            <a:ext cx="683584" cy="655136"/>
          </a:xfrm>
          <a:prstGeom prst="ellipse">
            <a:avLst/>
          </a:prstGeom>
          <a:solidFill>
            <a:srgbClr val="223D78"/>
          </a:solidFill>
          <a:ln>
            <a:solidFill>
              <a:srgbClr val="223D7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a:solidFill>
                  <a:schemeClr val="bg1"/>
                </a:solidFill>
                <a:latin typeface="Avenir Next LT Pro" panose="020B0504020202020204" pitchFamily="34" charset="0"/>
              </a:rPr>
              <a:t>1</a:t>
            </a:r>
          </a:p>
        </p:txBody>
      </p:sp>
      <p:sp>
        <p:nvSpPr>
          <p:cNvPr id="20" name="Oval 19">
            <a:extLst>
              <a:ext uri="{FF2B5EF4-FFF2-40B4-BE49-F238E27FC236}">
                <a16:creationId xmlns:a16="http://schemas.microsoft.com/office/drawing/2014/main" id="{2F3E9939-D3E3-3006-9A96-CD6787C5BF9D}"/>
              </a:ext>
            </a:extLst>
          </p:cNvPr>
          <p:cNvSpPr/>
          <p:nvPr/>
        </p:nvSpPr>
        <p:spPr>
          <a:xfrm>
            <a:off x="5778244" y="2443935"/>
            <a:ext cx="690103" cy="658483"/>
          </a:xfrm>
          <a:prstGeom prst="ellipse">
            <a:avLst/>
          </a:prstGeom>
          <a:solidFill>
            <a:srgbClr val="223D78"/>
          </a:solidFill>
          <a:ln>
            <a:solidFill>
              <a:srgbClr val="223D7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a:solidFill>
                  <a:schemeClr val="bg1"/>
                </a:solidFill>
                <a:latin typeface="Avenir Next LT Pro" panose="020B0504020202020204" pitchFamily="34" charset="0"/>
              </a:rPr>
              <a:t>3</a:t>
            </a:r>
          </a:p>
        </p:txBody>
      </p:sp>
      <p:sp>
        <p:nvSpPr>
          <p:cNvPr id="21" name="Oval 20">
            <a:extLst>
              <a:ext uri="{FF2B5EF4-FFF2-40B4-BE49-F238E27FC236}">
                <a16:creationId xmlns:a16="http://schemas.microsoft.com/office/drawing/2014/main" id="{8E365568-F4A1-49CA-6445-8E39BD1ADBEE}"/>
              </a:ext>
            </a:extLst>
          </p:cNvPr>
          <p:cNvSpPr/>
          <p:nvPr/>
        </p:nvSpPr>
        <p:spPr>
          <a:xfrm>
            <a:off x="5778244" y="1481482"/>
            <a:ext cx="690103" cy="658483"/>
          </a:xfrm>
          <a:prstGeom prst="ellipse">
            <a:avLst/>
          </a:prstGeom>
          <a:solidFill>
            <a:srgbClr val="223D78"/>
          </a:solidFill>
          <a:ln>
            <a:solidFill>
              <a:srgbClr val="223D7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a:solidFill>
                  <a:schemeClr val="bg1"/>
                </a:solidFill>
                <a:latin typeface="Avenir Next LT Pro" panose="020B0504020202020204" pitchFamily="34" charset="0"/>
              </a:rPr>
              <a:t>2</a:t>
            </a:r>
          </a:p>
        </p:txBody>
      </p:sp>
      <p:sp>
        <p:nvSpPr>
          <p:cNvPr id="22" name="TextBox 21">
            <a:extLst>
              <a:ext uri="{FF2B5EF4-FFF2-40B4-BE49-F238E27FC236}">
                <a16:creationId xmlns:a16="http://schemas.microsoft.com/office/drawing/2014/main" id="{55FC4685-97CD-9207-32E0-7296BC90E449}"/>
              </a:ext>
            </a:extLst>
          </p:cNvPr>
          <p:cNvSpPr txBox="1"/>
          <p:nvPr/>
        </p:nvSpPr>
        <p:spPr>
          <a:xfrm>
            <a:off x="952349" y="3655511"/>
            <a:ext cx="3753769" cy="788775"/>
          </a:xfrm>
          <a:prstGeom prst="rect">
            <a:avLst/>
          </a:prstGeom>
          <a:noFill/>
          <a:effectLst>
            <a:outerShdw blurRad="254000" dist="127000" dir="2700000" algn="ctr" rotWithShape="0">
              <a:schemeClr val="tx1">
                <a:alpha val="5000"/>
              </a:schemeClr>
            </a:outerShdw>
          </a:effectLst>
        </p:spPr>
        <p:txBody>
          <a:bodyPr wrap="square" lIns="360000" tIns="360000" rIns="360000" bIns="360000" rtlCol="0" anchor="ctr">
            <a:noAutofit/>
          </a:bodyPr>
          <a:lstStyle/>
          <a:p>
            <a:pPr algn="l"/>
            <a:r>
              <a:rPr lang="en-GB" b="1">
                <a:solidFill>
                  <a:srgbClr val="223D78"/>
                </a:solidFill>
                <a:latin typeface="Avenir Next LT Pro Demi" panose="020B0704020202020204" pitchFamily="34" charset="0"/>
              </a:rPr>
              <a:t> JANUARI – JUNE</a:t>
            </a:r>
          </a:p>
        </p:txBody>
      </p:sp>
      <p:sp>
        <p:nvSpPr>
          <p:cNvPr id="24" name="TextBox 23">
            <a:extLst>
              <a:ext uri="{FF2B5EF4-FFF2-40B4-BE49-F238E27FC236}">
                <a16:creationId xmlns:a16="http://schemas.microsoft.com/office/drawing/2014/main" id="{2BFE613A-9157-9FED-43F6-D7A8F9580570}"/>
              </a:ext>
            </a:extLst>
          </p:cNvPr>
          <p:cNvSpPr txBox="1"/>
          <p:nvPr/>
        </p:nvSpPr>
        <p:spPr>
          <a:xfrm>
            <a:off x="834048" y="502650"/>
            <a:ext cx="3253628" cy="1009332"/>
          </a:xfrm>
          <a:prstGeom prst="rect">
            <a:avLst/>
          </a:prstGeom>
          <a:noFill/>
          <a:effectLst>
            <a:outerShdw blurRad="254000" dist="127000" dir="2700000" algn="ctr" rotWithShape="0">
              <a:schemeClr val="tx1">
                <a:alpha val="5000"/>
              </a:schemeClr>
            </a:outerShdw>
          </a:effectLst>
        </p:spPr>
        <p:txBody>
          <a:bodyPr wrap="square" lIns="360000" tIns="360000" rIns="360000" bIns="360000" rtlCol="0">
            <a:noAutofit/>
          </a:bodyPr>
          <a:lstStyle/>
          <a:p>
            <a:pPr marL="285750" indent="-285750">
              <a:buFont typeface="Arial" panose="020B0604020202020204" pitchFamily="34" charset="0"/>
              <a:buChar char="•"/>
            </a:pPr>
            <a:r>
              <a:rPr lang="en-GB">
                <a:solidFill>
                  <a:srgbClr val="4B9DD5"/>
                </a:solidFill>
                <a:latin typeface="Avenir Next LT Pro" panose="020B0504020202020204" pitchFamily="34" charset="0"/>
              </a:rPr>
              <a:t>Mandatory Courses </a:t>
            </a:r>
          </a:p>
          <a:p>
            <a:pPr marL="285750" indent="-285750">
              <a:buFont typeface="Arial" panose="020B0604020202020204" pitchFamily="34" charset="0"/>
              <a:buChar char="•"/>
            </a:pPr>
            <a:r>
              <a:rPr lang="en-GB">
                <a:solidFill>
                  <a:srgbClr val="4B9DD5"/>
                </a:solidFill>
                <a:latin typeface="Avenir Next LT Pro" panose="020B0504020202020204" pitchFamily="34" charset="0"/>
              </a:rPr>
              <a:t>Electives </a:t>
            </a:r>
          </a:p>
        </p:txBody>
      </p:sp>
      <p:sp>
        <p:nvSpPr>
          <p:cNvPr id="25" name="TextBox 24">
            <a:extLst>
              <a:ext uri="{FF2B5EF4-FFF2-40B4-BE49-F238E27FC236}">
                <a16:creationId xmlns:a16="http://schemas.microsoft.com/office/drawing/2014/main" id="{5A16E3B1-78D8-8D4B-EE80-AA2D7667123D}"/>
              </a:ext>
            </a:extLst>
          </p:cNvPr>
          <p:cNvSpPr txBox="1"/>
          <p:nvPr/>
        </p:nvSpPr>
        <p:spPr>
          <a:xfrm>
            <a:off x="7669737" y="1447437"/>
            <a:ext cx="3228112" cy="1009332"/>
          </a:xfrm>
          <a:prstGeom prst="rect">
            <a:avLst/>
          </a:prstGeom>
          <a:noFill/>
          <a:effectLst>
            <a:outerShdw blurRad="254000" dist="127000" dir="2700000" algn="ctr" rotWithShape="0">
              <a:schemeClr val="tx1">
                <a:alpha val="5000"/>
              </a:schemeClr>
            </a:outerShdw>
          </a:effectLst>
        </p:spPr>
        <p:txBody>
          <a:bodyPr wrap="square" lIns="360000" tIns="360000" rIns="360000" bIns="360000" rtlCol="0">
            <a:noAutofit/>
          </a:bodyPr>
          <a:lstStyle/>
          <a:p>
            <a:pPr marL="285750" indent="-285750">
              <a:buFont typeface="Arial" panose="020B0604020202020204" pitchFamily="34" charset="0"/>
              <a:buChar char="•"/>
            </a:pPr>
            <a:r>
              <a:rPr lang="en-GB">
                <a:solidFill>
                  <a:srgbClr val="4B9DD5"/>
                </a:solidFill>
                <a:latin typeface="Avenir Next LT Pro" panose="020B0504020202020204" pitchFamily="34" charset="0"/>
              </a:rPr>
              <a:t>Mandatory Courses </a:t>
            </a:r>
          </a:p>
          <a:p>
            <a:pPr marL="285750" indent="-285750">
              <a:buFont typeface="Arial" panose="020B0604020202020204" pitchFamily="34" charset="0"/>
              <a:buChar char="•"/>
            </a:pPr>
            <a:r>
              <a:rPr lang="en-GB">
                <a:solidFill>
                  <a:srgbClr val="4B9DD5"/>
                </a:solidFill>
                <a:latin typeface="Avenir Next LT Pro" panose="020B0504020202020204" pitchFamily="34" charset="0"/>
              </a:rPr>
              <a:t>Electives </a:t>
            </a:r>
          </a:p>
        </p:txBody>
      </p:sp>
      <p:sp>
        <p:nvSpPr>
          <p:cNvPr id="26" name="Oval 25">
            <a:extLst>
              <a:ext uri="{FF2B5EF4-FFF2-40B4-BE49-F238E27FC236}">
                <a16:creationId xmlns:a16="http://schemas.microsoft.com/office/drawing/2014/main" id="{5D8935F2-2B14-110C-BCBB-B1454A4B4295}"/>
              </a:ext>
            </a:extLst>
          </p:cNvPr>
          <p:cNvSpPr/>
          <p:nvPr/>
        </p:nvSpPr>
        <p:spPr>
          <a:xfrm>
            <a:off x="7143096" y="1481482"/>
            <a:ext cx="683584" cy="655136"/>
          </a:xfrm>
          <a:prstGeom prst="ellipse">
            <a:avLst/>
          </a:prstGeom>
          <a:noFill/>
          <a:ln>
            <a:solidFill>
              <a:srgbClr val="2068B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200" b="1">
                <a:solidFill>
                  <a:srgbClr val="004568"/>
                </a:solidFill>
              </a:rPr>
              <a:t>12 EC</a:t>
            </a:r>
          </a:p>
        </p:txBody>
      </p:sp>
      <p:sp>
        <p:nvSpPr>
          <p:cNvPr id="27" name="Oval 26">
            <a:extLst>
              <a:ext uri="{FF2B5EF4-FFF2-40B4-BE49-F238E27FC236}">
                <a16:creationId xmlns:a16="http://schemas.microsoft.com/office/drawing/2014/main" id="{58F38EA5-21E8-BFDB-0D91-CDB224DB9A44}"/>
              </a:ext>
            </a:extLst>
          </p:cNvPr>
          <p:cNvSpPr/>
          <p:nvPr/>
        </p:nvSpPr>
        <p:spPr>
          <a:xfrm>
            <a:off x="4386231" y="3804984"/>
            <a:ext cx="683584" cy="655136"/>
          </a:xfrm>
          <a:prstGeom prst="ellipse">
            <a:avLst/>
          </a:prstGeom>
          <a:noFill/>
          <a:ln>
            <a:solidFill>
              <a:srgbClr val="2068B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200" b="1">
                <a:solidFill>
                  <a:srgbClr val="004568"/>
                </a:solidFill>
              </a:rPr>
              <a:t>36 EC</a:t>
            </a:r>
          </a:p>
        </p:txBody>
      </p:sp>
      <p:cxnSp>
        <p:nvCxnSpPr>
          <p:cNvPr id="29" name="Straight Connector 28">
            <a:extLst>
              <a:ext uri="{FF2B5EF4-FFF2-40B4-BE49-F238E27FC236}">
                <a16:creationId xmlns:a16="http://schemas.microsoft.com/office/drawing/2014/main" id="{6F4620E8-2E7A-1FD4-4DB3-9732B7A7BA5D}"/>
              </a:ext>
            </a:extLst>
          </p:cNvPr>
          <p:cNvCxnSpPr>
            <a:cxnSpLocks/>
          </p:cNvCxnSpPr>
          <p:nvPr/>
        </p:nvCxnSpPr>
        <p:spPr>
          <a:xfrm>
            <a:off x="5067081" y="833565"/>
            <a:ext cx="680608"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5BEA380-DDF8-FC9E-E795-FABE360B859E}"/>
              </a:ext>
            </a:extLst>
          </p:cNvPr>
          <p:cNvCxnSpPr>
            <a:cxnSpLocks/>
            <a:stCxn id="21" idx="6"/>
            <a:endCxn id="26" idx="2"/>
          </p:cNvCxnSpPr>
          <p:nvPr/>
        </p:nvCxnSpPr>
        <p:spPr>
          <a:xfrm flipV="1">
            <a:off x="6468347" y="1809050"/>
            <a:ext cx="674749" cy="167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B0ACCDF-1D52-C8EE-3520-1BED72AA28CE}"/>
              </a:ext>
            </a:extLst>
          </p:cNvPr>
          <p:cNvCxnSpPr>
            <a:cxnSpLocks/>
            <a:stCxn id="27" idx="6"/>
            <a:endCxn id="20" idx="2"/>
          </p:cNvCxnSpPr>
          <p:nvPr/>
        </p:nvCxnSpPr>
        <p:spPr>
          <a:xfrm flipV="1">
            <a:off x="5069815" y="2773177"/>
            <a:ext cx="708429" cy="135937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A5AFBC5-D701-4504-8F19-DC85569A7C7D}"/>
              </a:ext>
            </a:extLst>
          </p:cNvPr>
          <p:cNvSpPr txBox="1"/>
          <p:nvPr/>
        </p:nvSpPr>
        <p:spPr>
          <a:xfrm>
            <a:off x="952349" y="310566"/>
            <a:ext cx="3415237" cy="894560"/>
          </a:xfrm>
          <a:prstGeom prst="rect">
            <a:avLst/>
          </a:prstGeom>
          <a:noFill/>
          <a:effectLst>
            <a:outerShdw blurRad="254000" dist="127000" dir="2700000" algn="ctr" rotWithShape="0">
              <a:schemeClr val="tx1">
                <a:alpha val="5000"/>
              </a:schemeClr>
            </a:outerShdw>
          </a:effectLst>
        </p:spPr>
        <p:txBody>
          <a:bodyPr wrap="square" lIns="360000" tIns="360000" rIns="360000" bIns="360000" rtlCol="0" anchor="ctr">
            <a:noAutofit/>
          </a:bodyPr>
          <a:lstStyle/>
          <a:p>
            <a:pPr algn="ctr"/>
            <a:r>
              <a:rPr lang="en-GB" b="1">
                <a:solidFill>
                  <a:srgbClr val="223D78"/>
                </a:solidFill>
                <a:latin typeface="Avenir Next LT Pro Demi" panose="020B0704020202020204" pitchFamily="34" charset="0"/>
              </a:rPr>
              <a:t>SEPTEMBER – OCTOBER</a:t>
            </a:r>
          </a:p>
        </p:txBody>
      </p:sp>
      <p:cxnSp>
        <p:nvCxnSpPr>
          <p:cNvPr id="9" name="Straight Connector 8">
            <a:extLst>
              <a:ext uri="{FF2B5EF4-FFF2-40B4-BE49-F238E27FC236}">
                <a16:creationId xmlns:a16="http://schemas.microsoft.com/office/drawing/2014/main" id="{7BC9E7C6-FF73-C1C3-C461-959840873604}"/>
              </a:ext>
            </a:extLst>
          </p:cNvPr>
          <p:cNvCxnSpPr>
            <a:cxnSpLocks/>
            <a:stCxn id="27" idx="6"/>
            <a:endCxn id="18" idx="2"/>
          </p:cNvCxnSpPr>
          <p:nvPr/>
        </p:nvCxnSpPr>
        <p:spPr>
          <a:xfrm>
            <a:off x="5069815" y="4132552"/>
            <a:ext cx="705170" cy="1424289"/>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7E8AA2-4267-822E-7AAC-C12895569B2F}"/>
              </a:ext>
            </a:extLst>
          </p:cNvPr>
          <p:cNvCxnSpPr>
            <a:cxnSpLocks/>
            <a:stCxn id="27" idx="6"/>
            <a:endCxn id="13" idx="2"/>
          </p:cNvCxnSpPr>
          <p:nvPr/>
        </p:nvCxnSpPr>
        <p:spPr>
          <a:xfrm flipV="1">
            <a:off x="5069815" y="3719918"/>
            <a:ext cx="704638" cy="41263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C84541E-DFB9-2CA9-4176-554010F877A4}"/>
              </a:ext>
            </a:extLst>
          </p:cNvPr>
          <p:cNvCxnSpPr>
            <a:cxnSpLocks/>
            <a:stCxn id="27" idx="6"/>
            <a:endCxn id="17" idx="2"/>
          </p:cNvCxnSpPr>
          <p:nvPr/>
        </p:nvCxnSpPr>
        <p:spPr>
          <a:xfrm>
            <a:off x="5069815" y="4132552"/>
            <a:ext cx="705170" cy="48182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B15F2C1-FE77-305D-FE58-886C15B5C4CA}"/>
              </a:ext>
            </a:extLst>
          </p:cNvPr>
          <p:cNvSpPr txBox="1"/>
          <p:nvPr/>
        </p:nvSpPr>
        <p:spPr>
          <a:xfrm>
            <a:off x="7810632" y="1318321"/>
            <a:ext cx="4199812" cy="788775"/>
          </a:xfrm>
          <a:prstGeom prst="rect">
            <a:avLst/>
          </a:prstGeom>
          <a:noFill/>
          <a:effectLst>
            <a:outerShdw blurRad="254000" dist="127000" dir="2700000" algn="ctr" rotWithShape="0">
              <a:schemeClr val="tx1">
                <a:alpha val="5000"/>
              </a:schemeClr>
            </a:outerShdw>
          </a:effectLst>
        </p:spPr>
        <p:txBody>
          <a:bodyPr wrap="square" lIns="360000" tIns="360000" rIns="360000" bIns="360000" rtlCol="0" anchor="ctr">
            <a:noAutofit/>
          </a:bodyPr>
          <a:lstStyle/>
          <a:p>
            <a:r>
              <a:rPr lang="en-GB" b="1">
                <a:solidFill>
                  <a:srgbClr val="223D78"/>
                </a:solidFill>
                <a:latin typeface="Avenir Next LT Pro Demi" panose="020B0704020202020204" pitchFamily="34" charset="0"/>
              </a:rPr>
              <a:t>NOVEMBER – DECEMBER</a:t>
            </a:r>
          </a:p>
        </p:txBody>
      </p:sp>
      <p:sp>
        <p:nvSpPr>
          <p:cNvPr id="39" name="Titel 1">
            <a:extLst>
              <a:ext uri="{FF2B5EF4-FFF2-40B4-BE49-F238E27FC236}">
                <a16:creationId xmlns:a16="http://schemas.microsoft.com/office/drawing/2014/main" id="{BB6A5BC5-D7B0-9FE0-D8FF-14F38BFAE02C}"/>
              </a:ext>
            </a:extLst>
          </p:cNvPr>
          <p:cNvSpPr txBox="1">
            <a:spLocks/>
          </p:cNvSpPr>
          <p:nvPr/>
        </p:nvSpPr>
        <p:spPr>
          <a:xfrm>
            <a:off x="6583389" y="447575"/>
            <a:ext cx="5624956" cy="788775"/>
          </a:xfrm>
          <a:prstGeom prst="rect">
            <a:avLst/>
          </a:prstGeom>
          <a:solidFill>
            <a:srgbClr val="2068B2"/>
          </a:solidFill>
        </p:spPr>
        <p:txBody>
          <a:bodyPr wrap="none" anchor="ctr">
            <a:noAutofit/>
          </a:bodyPr>
          <a:lstStyle>
            <a:lvl1pPr algn="l" rtl="0" eaLnBrk="0" fontAlgn="base" hangingPunct="0">
              <a:spcBef>
                <a:spcPct val="0"/>
              </a:spcBef>
              <a:spcAft>
                <a:spcPct val="0"/>
              </a:spcAft>
              <a:defRPr sz="3200" kern="1200">
                <a:solidFill>
                  <a:schemeClr val="bg1"/>
                </a:solidFill>
                <a:latin typeface="Calibri"/>
                <a:ea typeface="ＭＳ Ｐゴシック" charset="0"/>
                <a:cs typeface="Calibri"/>
              </a:defRPr>
            </a:lvl1pPr>
            <a:lvl2pPr algn="l" rtl="0" eaLnBrk="0" fontAlgn="base" hangingPunct="0">
              <a:spcBef>
                <a:spcPct val="0"/>
              </a:spcBef>
              <a:spcAft>
                <a:spcPct val="0"/>
              </a:spcAft>
              <a:defRPr sz="3200">
                <a:solidFill>
                  <a:schemeClr val="bg1"/>
                </a:solidFill>
                <a:latin typeface="Calibri" charset="0"/>
                <a:ea typeface="ＭＳ Ｐゴシック" charset="0"/>
                <a:cs typeface="Calibri" charset="0"/>
              </a:defRPr>
            </a:lvl2pPr>
            <a:lvl3pPr algn="l" rtl="0" eaLnBrk="0" fontAlgn="base" hangingPunct="0">
              <a:spcBef>
                <a:spcPct val="0"/>
              </a:spcBef>
              <a:spcAft>
                <a:spcPct val="0"/>
              </a:spcAft>
              <a:defRPr sz="3200">
                <a:solidFill>
                  <a:schemeClr val="bg1"/>
                </a:solidFill>
                <a:latin typeface="Calibri" charset="0"/>
                <a:ea typeface="ＭＳ Ｐゴシック" charset="0"/>
                <a:cs typeface="Calibri" charset="0"/>
              </a:defRPr>
            </a:lvl3pPr>
            <a:lvl4pPr algn="l" rtl="0" eaLnBrk="0" fontAlgn="base" hangingPunct="0">
              <a:spcBef>
                <a:spcPct val="0"/>
              </a:spcBef>
              <a:spcAft>
                <a:spcPct val="0"/>
              </a:spcAft>
              <a:defRPr sz="3200">
                <a:solidFill>
                  <a:schemeClr val="bg1"/>
                </a:solidFill>
                <a:latin typeface="Calibri" charset="0"/>
                <a:ea typeface="ＭＳ Ｐゴシック" charset="0"/>
                <a:cs typeface="Calibri" charset="0"/>
              </a:defRPr>
            </a:lvl4pPr>
            <a:lvl5pPr algn="l" rtl="0" eaLnBrk="0" fontAlgn="base" hangingPunct="0">
              <a:spcBef>
                <a:spcPct val="0"/>
              </a:spcBef>
              <a:spcAft>
                <a:spcPct val="0"/>
              </a:spcAft>
              <a:defRPr sz="3200">
                <a:solidFill>
                  <a:schemeClr val="bg1"/>
                </a:solidFill>
                <a:latin typeface="Calibri" charset="0"/>
                <a:ea typeface="ＭＳ Ｐゴシック" charset="0"/>
                <a:cs typeface="Calibri" charset="0"/>
              </a:defRPr>
            </a:lvl5pPr>
            <a:lvl6pPr marL="457200" algn="ctr" rtl="0" fontAlgn="base">
              <a:spcBef>
                <a:spcPct val="0"/>
              </a:spcBef>
              <a:spcAft>
                <a:spcPct val="0"/>
              </a:spcAft>
              <a:defRPr sz="4400">
                <a:solidFill>
                  <a:schemeClr val="tx1"/>
                </a:solidFill>
                <a:latin typeface="Arial" charset="0"/>
                <a:ea typeface="ＭＳ Ｐゴシック" charset="0"/>
              </a:defRPr>
            </a:lvl6pPr>
            <a:lvl7pPr marL="914400" algn="ctr" rtl="0" fontAlgn="base">
              <a:spcBef>
                <a:spcPct val="0"/>
              </a:spcBef>
              <a:spcAft>
                <a:spcPct val="0"/>
              </a:spcAft>
              <a:defRPr sz="4400">
                <a:solidFill>
                  <a:schemeClr val="tx1"/>
                </a:solidFill>
                <a:latin typeface="Arial" charset="0"/>
                <a:ea typeface="ＭＳ Ｐゴシック" charset="0"/>
              </a:defRPr>
            </a:lvl7pPr>
            <a:lvl8pPr marL="1371600" algn="ctr" rtl="0" fontAlgn="base">
              <a:spcBef>
                <a:spcPct val="0"/>
              </a:spcBef>
              <a:spcAft>
                <a:spcPct val="0"/>
              </a:spcAft>
              <a:defRPr sz="4400">
                <a:solidFill>
                  <a:schemeClr val="tx1"/>
                </a:solidFill>
                <a:latin typeface="Arial" charset="0"/>
                <a:ea typeface="ＭＳ Ｐゴシック" charset="0"/>
              </a:defRPr>
            </a:lvl8pPr>
            <a:lvl9pPr marL="1828800" algn="ctr" rtl="0" fontAlgn="base">
              <a:spcBef>
                <a:spcPct val="0"/>
              </a:spcBef>
              <a:spcAft>
                <a:spcPct val="0"/>
              </a:spcAft>
              <a:defRPr sz="4400">
                <a:solidFill>
                  <a:schemeClr val="tx1"/>
                </a:solidFill>
                <a:latin typeface="Arial" charset="0"/>
                <a:ea typeface="ＭＳ Ｐゴシック" charset="0"/>
              </a:defRPr>
            </a:lvl9pPr>
          </a:lstStyle>
          <a:p>
            <a:r>
              <a:rPr lang="en-GB" sz="2800">
                <a:latin typeface="Avenir Next LT Pro Demi" panose="020B0704020202020204" pitchFamily="34" charset="0"/>
              </a:rPr>
              <a:t>	Master Program – Year 2	</a:t>
            </a:r>
          </a:p>
        </p:txBody>
      </p:sp>
      <p:sp>
        <p:nvSpPr>
          <p:cNvPr id="3" name="TextBox 2">
            <a:extLst>
              <a:ext uri="{FF2B5EF4-FFF2-40B4-BE49-F238E27FC236}">
                <a16:creationId xmlns:a16="http://schemas.microsoft.com/office/drawing/2014/main" id="{BEDED6E9-E19F-7595-04B1-264CC12C3EF8}"/>
              </a:ext>
            </a:extLst>
          </p:cNvPr>
          <p:cNvSpPr txBox="1"/>
          <p:nvPr/>
        </p:nvSpPr>
        <p:spPr>
          <a:xfrm>
            <a:off x="1584322" y="6361028"/>
            <a:ext cx="6299200" cy="253916"/>
          </a:xfrm>
          <a:prstGeom prst="rect">
            <a:avLst/>
          </a:prstGeom>
          <a:noFill/>
          <a:effectLst>
            <a:outerShdw blurRad="254000" dist="127000" dir="2700000" algn="ctr" rotWithShape="0">
              <a:schemeClr val="tx1">
                <a:alpha val="5000"/>
              </a:schemeClr>
            </a:outerShdw>
          </a:effectLst>
        </p:spPr>
        <p:txBody>
          <a:bodyPr wrap="square">
            <a:spAutoFit/>
          </a:bodyPr>
          <a:lstStyle/>
          <a:p>
            <a:pPr marL="0" marR="0" lvl="0" indent="0" algn="l" defTabSz="914309"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a:ln>
                  <a:noFill/>
                </a:ln>
                <a:solidFill>
                  <a:srgbClr val="7F7F7F"/>
                </a:solidFill>
                <a:effectLst/>
                <a:uLnTx/>
                <a:uFillTx/>
                <a:latin typeface="DINPro" pitchFamily="2" charset="0"/>
                <a:ea typeface="+mn-ea"/>
                <a:cs typeface="+mn-cs"/>
              </a:rPr>
              <a:t>Master Science, Business &amp; Innovation – </a:t>
            </a:r>
            <a:r>
              <a:rPr kumimoji="0" lang="nl-NL" sz="1050" b="0" i="0" u="none" strike="noStrike" kern="1200" cap="none" spc="0" normalizeH="0" baseline="0" noProof="0" err="1">
                <a:ln>
                  <a:noFill/>
                </a:ln>
                <a:solidFill>
                  <a:srgbClr val="7F7F7F"/>
                </a:solidFill>
                <a:effectLst/>
                <a:uLnTx/>
                <a:uFillTx/>
                <a:latin typeface="DINPro" pitchFamily="2" charset="0"/>
                <a:ea typeface="+mn-ea"/>
                <a:cs typeface="+mn-cs"/>
              </a:rPr>
              <a:t>Faculty</a:t>
            </a:r>
            <a:r>
              <a:rPr kumimoji="0" lang="nl-NL" sz="1050" b="0" i="0" u="none" strike="noStrike" kern="1200" cap="none" spc="0" normalizeH="0" baseline="0" noProof="0">
                <a:ln>
                  <a:noFill/>
                </a:ln>
                <a:solidFill>
                  <a:srgbClr val="7F7F7F"/>
                </a:solidFill>
                <a:effectLst/>
                <a:uLnTx/>
                <a:uFillTx/>
                <a:latin typeface="DINPro" pitchFamily="2" charset="0"/>
                <a:ea typeface="+mn-ea"/>
                <a:cs typeface="+mn-cs"/>
              </a:rPr>
              <a:t> of </a:t>
            </a:r>
            <a:r>
              <a:rPr kumimoji="0" lang="nl-NL" sz="1050" b="0" i="0" u="none" strike="noStrike" kern="1200" cap="none" spc="0" normalizeH="0" baseline="0" noProof="0" err="1">
                <a:ln>
                  <a:noFill/>
                </a:ln>
                <a:solidFill>
                  <a:srgbClr val="7F7F7F"/>
                </a:solidFill>
                <a:effectLst/>
                <a:uLnTx/>
                <a:uFillTx/>
                <a:latin typeface="DINPro" pitchFamily="2" charset="0"/>
                <a:ea typeface="+mn-ea"/>
                <a:cs typeface="+mn-cs"/>
              </a:rPr>
              <a:t>Science</a:t>
            </a:r>
            <a:endParaRPr kumimoji="0" lang="en-GB" sz="1050" b="0" i="0" u="none" strike="noStrike" kern="1200" cap="none" spc="0" normalizeH="0" baseline="0" noProof="0">
              <a:ln>
                <a:noFill/>
              </a:ln>
              <a:solidFill>
                <a:srgbClr val="7F7F7F"/>
              </a:solidFill>
              <a:effectLst/>
              <a:uLnTx/>
              <a:uFillTx/>
              <a:latin typeface="DINPro" pitchFamily="2" charset="0"/>
              <a:ea typeface="+mn-ea"/>
              <a:cs typeface="+mn-cs"/>
            </a:endParaRPr>
          </a:p>
        </p:txBody>
      </p:sp>
    </p:spTree>
    <p:extLst>
      <p:ext uri="{BB962C8B-B14F-4D97-AF65-F5344CB8AC3E}">
        <p14:creationId xmlns:p14="http://schemas.microsoft.com/office/powerpoint/2010/main" val="4013229823"/>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A586F9D-B719-9389-D973-EEEE2791F698}"/>
              </a:ext>
            </a:extLst>
          </p:cNvPr>
          <p:cNvPicPr>
            <a:picLocks noChangeAspect="1"/>
          </p:cNvPicPr>
          <p:nvPr/>
        </p:nvPicPr>
        <p:blipFill>
          <a:blip r:embed="rId2"/>
          <a:stretch>
            <a:fillRect/>
          </a:stretch>
        </p:blipFill>
        <p:spPr>
          <a:xfrm>
            <a:off x="2308684" y="1440711"/>
            <a:ext cx="7734508" cy="4140696"/>
          </a:xfrm>
          <a:prstGeom prst="ellipse">
            <a:avLst/>
          </a:prstGeom>
          <a:ln>
            <a:noFill/>
          </a:ln>
          <a:effectLst>
            <a:softEdge rad="112500"/>
          </a:effectLst>
        </p:spPr>
      </p:pic>
      <p:pic>
        <p:nvPicPr>
          <p:cNvPr id="21" name="Graphic 20" descr="Fuel with solid fill">
            <a:extLst>
              <a:ext uri="{FF2B5EF4-FFF2-40B4-BE49-F238E27FC236}">
                <a16:creationId xmlns:a16="http://schemas.microsoft.com/office/drawing/2014/main" id="{959876DB-3553-29CD-AAFA-425D5A5111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0647" y="5405072"/>
            <a:ext cx="914400" cy="914400"/>
          </a:xfrm>
          <a:prstGeom prst="rect">
            <a:avLst/>
          </a:prstGeom>
        </p:spPr>
      </p:pic>
      <p:pic>
        <p:nvPicPr>
          <p:cNvPr id="22" name="Graphic 21" descr="Renewable Energy with solid fill">
            <a:extLst>
              <a:ext uri="{FF2B5EF4-FFF2-40B4-BE49-F238E27FC236}">
                <a16:creationId xmlns:a16="http://schemas.microsoft.com/office/drawing/2014/main" id="{A4931ED4-122D-CBFB-E5D9-80AA0116B8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85992" y="2372662"/>
            <a:ext cx="914400" cy="914400"/>
          </a:xfrm>
          <a:prstGeom prst="rect">
            <a:avLst/>
          </a:prstGeom>
        </p:spPr>
      </p:pic>
      <p:pic>
        <p:nvPicPr>
          <p:cNvPr id="23" name="Graphic 22" descr="Sustainability with solid fill">
            <a:extLst>
              <a:ext uri="{FF2B5EF4-FFF2-40B4-BE49-F238E27FC236}">
                <a16:creationId xmlns:a16="http://schemas.microsoft.com/office/drawing/2014/main" id="{E8C872B0-4F29-58C0-3B91-6E80269551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11937" y="3737855"/>
            <a:ext cx="914400" cy="914400"/>
          </a:xfrm>
          <a:prstGeom prst="rect">
            <a:avLst/>
          </a:prstGeom>
        </p:spPr>
      </p:pic>
      <p:pic>
        <p:nvPicPr>
          <p:cNvPr id="24" name="Graphic 23" descr="Medicine with solid fill">
            <a:extLst>
              <a:ext uri="{FF2B5EF4-FFF2-40B4-BE49-F238E27FC236}">
                <a16:creationId xmlns:a16="http://schemas.microsoft.com/office/drawing/2014/main" id="{206E5037-6767-8BF3-CEA1-789E7F7074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52744" y="858599"/>
            <a:ext cx="914400" cy="914400"/>
          </a:xfrm>
          <a:prstGeom prst="rect">
            <a:avLst/>
          </a:prstGeom>
        </p:spPr>
      </p:pic>
      <p:pic>
        <p:nvPicPr>
          <p:cNvPr id="25" name="Graphic 24" descr="City with solid fill">
            <a:extLst>
              <a:ext uri="{FF2B5EF4-FFF2-40B4-BE49-F238E27FC236}">
                <a16:creationId xmlns:a16="http://schemas.microsoft.com/office/drawing/2014/main" id="{1E804366-720F-76E4-B828-3A69386327A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34600" y="4808379"/>
            <a:ext cx="914400" cy="914400"/>
          </a:xfrm>
          <a:prstGeom prst="rect">
            <a:avLst/>
          </a:prstGeom>
        </p:spPr>
      </p:pic>
      <p:pic>
        <p:nvPicPr>
          <p:cNvPr id="26" name="Graphic 25" descr="Share with solid fill">
            <a:extLst>
              <a:ext uri="{FF2B5EF4-FFF2-40B4-BE49-F238E27FC236}">
                <a16:creationId xmlns:a16="http://schemas.microsoft.com/office/drawing/2014/main" id="{33F51051-0E77-4FE1-3558-5E0DEE2DC9C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9360381">
            <a:off x="7300074" y="802614"/>
            <a:ext cx="1193299" cy="1193299"/>
          </a:xfrm>
          <a:prstGeom prst="rect">
            <a:avLst/>
          </a:prstGeom>
        </p:spPr>
      </p:pic>
      <p:sp>
        <p:nvSpPr>
          <p:cNvPr id="27" name="Rectangle 26">
            <a:extLst>
              <a:ext uri="{FF2B5EF4-FFF2-40B4-BE49-F238E27FC236}">
                <a16:creationId xmlns:a16="http://schemas.microsoft.com/office/drawing/2014/main" id="{6E08A6B1-A118-BC59-F2DF-D8B4D6497D97}"/>
              </a:ext>
            </a:extLst>
          </p:cNvPr>
          <p:cNvSpPr/>
          <p:nvPr/>
        </p:nvSpPr>
        <p:spPr>
          <a:xfrm>
            <a:off x="8008900" y="690220"/>
            <a:ext cx="2241318" cy="400110"/>
          </a:xfrm>
          <a:prstGeom prst="rect">
            <a:avLst/>
          </a:prstGeom>
          <a:noFill/>
        </p:spPr>
        <p:txBody>
          <a:bodyPr wrap="none" lIns="91440" tIns="45720" rIns="91440" bIns="45720">
            <a:spAutoFit/>
          </a:bodyPr>
          <a:lstStyle/>
          <a:p>
            <a:pPr algn="ctr"/>
            <a:r>
              <a:rPr lang="en-GB" sz="2000" b="0" cap="none" spc="0">
                <a:ln w="0"/>
                <a:solidFill>
                  <a:srgbClr val="2068B2"/>
                </a:solidFill>
                <a:effectLst>
                  <a:outerShdw blurRad="38100" dist="19050" dir="2700000" algn="tl" rotWithShape="0">
                    <a:schemeClr val="dk1">
                      <a:alpha val="40000"/>
                    </a:schemeClr>
                  </a:outerShdw>
                </a:effectLst>
                <a:latin typeface="Avenir Next LT Pro" panose="020B0504020202020204" pitchFamily="34" charset="0"/>
              </a:rPr>
              <a:t>Sharing Economy</a:t>
            </a:r>
          </a:p>
        </p:txBody>
      </p:sp>
      <p:sp>
        <p:nvSpPr>
          <p:cNvPr id="28" name="Rectangle 27">
            <a:extLst>
              <a:ext uri="{FF2B5EF4-FFF2-40B4-BE49-F238E27FC236}">
                <a16:creationId xmlns:a16="http://schemas.microsoft.com/office/drawing/2014/main" id="{E7105403-3CBE-6453-E54E-52211BB18E88}"/>
              </a:ext>
            </a:extLst>
          </p:cNvPr>
          <p:cNvSpPr/>
          <p:nvPr/>
        </p:nvSpPr>
        <p:spPr>
          <a:xfrm>
            <a:off x="9571980" y="5044379"/>
            <a:ext cx="1645066" cy="400110"/>
          </a:xfrm>
          <a:prstGeom prst="rect">
            <a:avLst/>
          </a:prstGeom>
          <a:noFill/>
        </p:spPr>
        <p:txBody>
          <a:bodyPr wrap="none" lIns="91440" tIns="45720" rIns="91440" bIns="45720">
            <a:spAutoFit/>
          </a:bodyPr>
          <a:lstStyle/>
          <a:p>
            <a:pPr algn="ctr"/>
            <a:r>
              <a:rPr lang="en-GB" sz="2000" b="0" cap="none" spc="0">
                <a:ln w="0"/>
                <a:solidFill>
                  <a:srgbClr val="2068B2"/>
                </a:solidFill>
                <a:effectLst>
                  <a:outerShdw blurRad="38100" dist="19050" dir="2700000" algn="tl" rotWithShape="0">
                    <a:schemeClr val="dk1">
                      <a:alpha val="40000"/>
                    </a:schemeClr>
                  </a:outerShdw>
                </a:effectLst>
                <a:latin typeface="Avenir Next LT Pro" panose="020B0504020202020204" pitchFamily="34" charset="0"/>
              </a:rPr>
              <a:t>Smart Cities </a:t>
            </a:r>
          </a:p>
        </p:txBody>
      </p:sp>
      <p:sp>
        <p:nvSpPr>
          <p:cNvPr id="29" name="Rectangle 28">
            <a:extLst>
              <a:ext uri="{FF2B5EF4-FFF2-40B4-BE49-F238E27FC236}">
                <a16:creationId xmlns:a16="http://schemas.microsoft.com/office/drawing/2014/main" id="{EC35643E-58EE-86C5-528B-00B3D3A65EF8}"/>
              </a:ext>
            </a:extLst>
          </p:cNvPr>
          <p:cNvSpPr/>
          <p:nvPr/>
        </p:nvSpPr>
        <p:spPr>
          <a:xfrm>
            <a:off x="5543229" y="181207"/>
            <a:ext cx="2029083" cy="707886"/>
          </a:xfrm>
          <a:prstGeom prst="rect">
            <a:avLst/>
          </a:prstGeom>
          <a:noFill/>
        </p:spPr>
        <p:txBody>
          <a:bodyPr wrap="square" lIns="91440" tIns="45720" rIns="91440" bIns="45720">
            <a:spAutoFit/>
          </a:bodyPr>
          <a:lstStyle/>
          <a:p>
            <a:pPr algn="ctr"/>
            <a:r>
              <a:rPr lang="en-GB" sz="2000" b="0" cap="none" spc="0">
                <a:ln w="0"/>
                <a:solidFill>
                  <a:srgbClr val="2068B2"/>
                </a:solidFill>
                <a:effectLst>
                  <a:outerShdw blurRad="38100" dist="19050" dir="2700000" algn="tl" rotWithShape="0">
                    <a:schemeClr val="dk1">
                      <a:alpha val="40000"/>
                    </a:schemeClr>
                  </a:outerShdw>
                </a:effectLst>
                <a:latin typeface="Avenir Next LT Pro" panose="020B0504020202020204" pitchFamily="34" charset="0"/>
              </a:rPr>
              <a:t>Personalized Medicines </a:t>
            </a:r>
          </a:p>
        </p:txBody>
      </p:sp>
      <p:sp>
        <p:nvSpPr>
          <p:cNvPr id="30" name="Rectangle 29">
            <a:extLst>
              <a:ext uri="{FF2B5EF4-FFF2-40B4-BE49-F238E27FC236}">
                <a16:creationId xmlns:a16="http://schemas.microsoft.com/office/drawing/2014/main" id="{52BC6A62-44B8-A074-728D-DA0A64BA7BA1}"/>
              </a:ext>
            </a:extLst>
          </p:cNvPr>
          <p:cNvSpPr/>
          <p:nvPr/>
        </p:nvSpPr>
        <p:spPr>
          <a:xfrm>
            <a:off x="10029180" y="2520727"/>
            <a:ext cx="2029083" cy="707886"/>
          </a:xfrm>
          <a:prstGeom prst="rect">
            <a:avLst/>
          </a:prstGeom>
          <a:noFill/>
        </p:spPr>
        <p:txBody>
          <a:bodyPr wrap="square" lIns="91440" tIns="45720" rIns="91440" bIns="45720">
            <a:spAutoFit/>
          </a:bodyPr>
          <a:lstStyle/>
          <a:p>
            <a:pPr algn="ctr"/>
            <a:r>
              <a:rPr lang="en-GB" sz="2000" b="0" cap="none" spc="0">
                <a:ln w="0"/>
                <a:solidFill>
                  <a:srgbClr val="2068B2"/>
                </a:solidFill>
                <a:effectLst>
                  <a:outerShdw blurRad="38100" dist="19050" dir="2700000" algn="tl" rotWithShape="0">
                    <a:schemeClr val="dk1">
                      <a:alpha val="40000"/>
                    </a:schemeClr>
                  </a:outerShdw>
                </a:effectLst>
                <a:latin typeface="Avenir Next LT Pro" panose="020B0504020202020204" pitchFamily="34" charset="0"/>
              </a:rPr>
              <a:t>Energy Transition</a:t>
            </a:r>
          </a:p>
        </p:txBody>
      </p:sp>
      <p:pic>
        <p:nvPicPr>
          <p:cNvPr id="31" name="Graphic 30" descr="Power Plant with solid fill">
            <a:extLst>
              <a:ext uri="{FF2B5EF4-FFF2-40B4-BE49-F238E27FC236}">
                <a16:creationId xmlns:a16="http://schemas.microsoft.com/office/drawing/2014/main" id="{7D28494D-DD1E-D5C2-5980-43D663AAF19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558224" y="940526"/>
            <a:ext cx="914400" cy="914400"/>
          </a:xfrm>
          <a:prstGeom prst="rect">
            <a:avLst/>
          </a:prstGeom>
        </p:spPr>
      </p:pic>
      <p:sp>
        <p:nvSpPr>
          <p:cNvPr id="32" name="Rectangle 31">
            <a:extLst>
              <a:ext uri="{FF2B5EF4-FFF2-40B4-BE49-F238E27FC236}">
                <a16:creationId xmlns:a16="http://schemas.microsoft.com/office/drawing/2014/main" id="{80654E4F-16FC-03F2-0380-653D1E1FC228}"/>
              </a:ext>
            </a:extLst>
          </p:cNvPr>
          <p:cNvSpPr/>
          <p:nvPr/>
        </p:nvSpPr>
        <p:spPr>
          <a:xfrm>
            <a:off x="2944858" y="612513"/>
            <a:ext cx="2559496" cy="400110"/>
          </a:xfrm>
          <a:prstGeom prst="rect">
            <a:avLst/>
          </a:prstGeom>
          <a:noFill/>
        </p:spPr>
        <p:txBody>
          <a:bodyPr wrap="square" lIns="91440" tIns="45720" rIns="91440" bIns="45720">
            <a:spAutoFit/>
          </a:bodyPr>
          <a:lstStyle/>
          <a:p>
            <a:pPr algn="ctr"/>
            <a:r>
              <a:rPr lang="en-GB" sz="2000" b="0" cap="none" spc="0">
                <a:ln w="0"/>
                <a:solidFill>
                  <a:srgbClr val="2068B2"/>
                </a:solidFill>
                <a:effectLst>
                  <a:outerShdw blurRad="38100" dist="19050" dir="2700000" algn="tl" rotWithShape="0">
                    <a:schemeClr val="dk1">
                      <a:alpha val="40000"/>
                    </a:schemeClr>
                  </a:outerShdw>
                </a:effectLst>
                <a:latin typeface="Avenir Next LT Pro" panose="020B0504020202020204" pitchFamily="34" charset="0"/>
              </a:rPr>
              <a:t>Decarbonization</a:t>
            </a:r>
          </a:p>
        </p:txBody>
      </p:sp>
      <p:pic>
        <p:nvPicPr>
          <p:cNvPr id="33" name="Graphic 32" descr="Internet with solid fill">
            <a:extLst>
              <a:ext uri="{FF2B5EF4-FFF2-40B4-BE49-F238E27FC236}">
                <a16:creationId xmlns:a16="http://schemas.microsoft.com/office/drawing/2014/main" id="{C3BAE72D-DF05-7291-49A8-7CA587256C8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124724" y="1271463"/>
            <a:ext cx="914400" cy="914400"/>
          </a:xfrm>
          <a:prstGeom prst="rect">
            <a:avLst/>
          </a:prstGeom>
        </p:spPr>
      </p:pic>
      <p:sp>
        <p:nvSpPr>
          <p:cNvPr id="34" name="Rectangle 33">
            <a:extLst>
              <a:ext uri="{FF2B5EF4-FFF2-40B4-BE49-F238E27FC236}">
                <a16:creationId xmlns:a16="http://schemas.microsoft.com/office/drawing/2014/main" id="{062EFB9C-DD2C-1658-C0B6-15A1600F2F08}"/>
              </a:ext>
            </a:extLst>
          </p:cNvPr>
          <p:cNvSpPr/>
          <p:nvPr/>
        </p:nvSpPr>
        <p:spPr>
          <a:xfrm>
            <a:off x="947129" y="1295057"/>
            <a:ext cx="2403358" cy="400110"/>
          </a:xfrm>
          <a:prstGeom prst="rect">
            <a:avLst/>
          </a:prstGeom>
          <a:noFill/>
        </p:spPr>
        <p:txBody>
          <a:bodyPr wrap="square" lIns="91440" tIns="45720" rIns="91440" bIns="45720">
            <a:spAutoFit/>
          </a:bodyPr>
          <a:lstStyle/>
          <a:p>
            <a:pPr algn="ctr"/>
            <a:r>
              <a:rPr lang="en-GB" sz="2000" b="0" cap="none" spc="0">
                <a:ln w="0"/>
                <a:solidFill>
                  <a:srgbClr val="2068B2"/>
                </a:solidFill>
                <a:effectLst>
                  <a:outerShdw blurRad="38100" dist="19050" dir="2700000" algn="tl" rotWithShape="0">
                    <a:schemeClr val="dk1">
                      <a:alpha val="40000"/>
                    </a:schemeClr>
                  </a:outerShdw>
                </a:effectLst>
                <a:latin typeface="Avenir Next LT Pro" panose="020B0504020202020204" pitchFamily="34" charset="0"/>
              </a:rPr>
              <a:t>Telemedicine 2.0</a:t>
            </a:r>
          </a:p>
        </p:txBody>
      </p:sp>
      <p:pic>
        <p:nvPicPr>
          <p:cNvPr id="35" name="Graphic 34" descr="Illustrator with solid fill">
            <a:extLst>
              <a:ext uri="{FF2B5EF4-FFF2-40B4-BE49-F238E27FC236}">
                <a16:creationId xmlns:a16="http://schemas.microsoft.com/office/drawing/2014/main" id="{8A550C6B-4E66-27CA-3DE0-5CE3161FCB6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571980" y="3679296"/>
            <a:ext cx="914400" cy="914400"/>
          </a:xfrm>
          <a:prstGeom prst="rect">
            <a:avLst/>
          </a:prstGeom>
        </p:spPr>
      </p:pic>
      <p:grpSp>
        <p:nvGrpSpPr>
          <p:cNvPr id="36" name="Group 35">
            <a:extLst>
              <a:ext uri="{FF2B5EF4-FFF2-40B4-BE49-F238E27FC236}">
                <a16:creationId xmlns:a16="http://schemas.microsoft.com/office/drawing/2014/main" id="{180DD8A3-6BB2-6E5F-19D7-3D9695D40D10}"/>
              </a:ext>
            </a:extLst>
          </p:cNvPr>
          <p:cNvGrpSpPr/>
          <p:nvPr/>
        </p:nvGrpSpPr>
        <p:grpSpPr>
          <a:xfrm>
            <a:off x="5758287" y="5535562"/>
            <a:ext cx="1342368" cy="921645"/>
            <a:chOff x="2502274" y="3900584"/>
            <a:chExt cx="1342368" cy="921645"/>
          </a:xfrm>
          <a:solidFill>
            <a:srgbClr val="0959A2"/>
          </a:solidFill>
        </p:grpSpPr>
        <p:pic>
          <p:nvPicPr>
            <p:cNvPr id="37" name="Graphic 36" descr="Man with solid fill">
              <a:extLst>
                <a:ext uri="{FF2B5EF4-FFF2-40B4-BE49-F238E27FC236}">
                  <a16:creationId xmlns:a16="http://schemas.microsoft.com/office/drawing/2014/main" id="{A77AB11D-A991-D6CE-E345-41B7196A094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502274" y="3900584"/>
              <a:ext cx="914400" cy="888988"/>
            </a:xfrm>
            <a:prstGeom prst="rect">
              <a:avLst/>
            </a:prstGeom>
          </p:spPr>
        </p:pic>
        <p:pic>
          <p:nvPicPr>
            <p:cNvPr id="38" name="Graphic 37" descr="Robot with solid fill">
              <a:extLst>
                <a:ext uri="{FF2B5EF4-FFF2-40B4-BE49-F238E27FC236}">
                  <a16:creationId xmlns:a16="http://schemas.microsoft.com/office/drawing/2014/main" id="{C3C1D26B-14C1-5340-64E7-699B06A0016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flipH="1">
              <a:off x="2930242" y="3907829"/>
              <a:ext cx="914400" cy="914400"/>
            </a:xfrm>
            <a:prstGeom prst="rect">
              <a:avLst/>
            </a:prstGeom>
          </p:spPr>
        </p:pic>
      </p:grpSp>
      <p:sp>
        <p:nvSpPr>
          <p:cNvPr id="39" name="Rectangle 38">
            <a:extLst>
              <a:ext uri="{FF2B5EF4-FFF2-40B4-BE49-F238E27FC236}">
                <a16:creationId xmlns:a16="http://schemas.microsoft.com/office/drawing/2014/main" id="{5E816002-473C-452C-A43F-572CDF5556E1}"/>
              </a:ext>
            </a:extLst>
          </p:cNvPr>
          <p:cNvSpPr/>
          <p:nvPr/>
        </p:nvSpPr>
        <p:spPr>
          <a:xfrm>
            <a:off x="5610169" y="6251225"/>
            <a:ext cx="1647823" cy="400110"/>
          </a:xfrm>
          <a:prstGeom prst="rect">
            <a:avLst/>
          </a:prstGeom>
          <a:noFill/>
        </p:spPr>
        <p:txBody>
          <a:bodyPr wrap="none" lIns="91440" tIns="45720" rIns="91440" bIns="45720">
            <a:spAutoFit/>
          </a:bodyPr>
          <a:lstStyle/>
          <a:p>
            <a:pPr algn="ctr"/>
            <a:r>
              <a:rPr lang="en-GB" sz="2000" b="0" cap="none" spc="0">
                <a:ln w="0"/>
                <a:solidFill>
                  <a:srgbClr val="2068B2"/>
                </a:solidFill>
                <a:effectLst>
                  <a:outerShdw blurRad="38100" dist="19050" dir="2700000" algn="tl" rotWithShape="0">
                    <a:schemeClr val="dk1">
                      <a:alpha val="40000"/>
                    </a:schemeClr>
                  </a:outerShdw>
                </a:effectLst>
                <a:latin typeface="Avenir Next LT Pro" panose="020B0504020202020204" pitchFamily="34" charset="0"/>
              </a:rPr>
              <a:t>Digital Twins</a:t>
            </a:r>
          </a:p>
        </p:txBody>
      </p:sp>
      <p:pic>
        <p:nvPicPr>
          <p:cNvPr id="40" name="Graphic 39" descr="Fax with solid fill">
            <a:extLst>
              <a:ext uri="{FF2B5EF4-FFF2-40B4-BE49-F238E27FC236}">
                <a16:creationId xmlns:a16="http://schemas.microsoft.com/office/drawing/2014/main" id="{0F4C72F7-0063-FEC2-C25E-87CBEBCFC45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363142" y="2387292"/>
            <a:ext cx="914400" cy="914400"/>
          </a:xfrm>
          <a:prstGeom prst="rect">
            <a:avLst/>
          </a:prstGeom>
        </p:spPr>
      </p:pic>
      <p:sp>
        <p:nvSpPr>
          <p:cNvPr id="41" name="Rectangle 40">
            <a:extLst>
              <a:ext uri="{FF2B5EF4-FFF2-40B4-BE49-F238E27FC236}">
                <a16:creationId xmlns:a16="http://schemas.microsoft.com/office/drawing/2014/main" id="{E367AA86-F979-BB98-F3E9-41FFED56DC7F}"/>
              </a:ext>
            </a:extLst>
          </p:cNvPr>
          <p:cNvSpPr/>
          <p:nvPr/>
        </p:nvSpPr>
        <p:spPr>
          <a:xfrm>
            <a:off x="259432" y="2347227"/>
            <a:ext cx="2403358" cy="707886"/>
          </a:xfrm>
          <a:prstGeom prst="rect">
            <a:avLst/>
          </a:prstGeom>
          <a:noFill/>
        </p:spPr>
        <p:txBody>
          <a:bodyPr wrap="square" lIns="91440" tIns="45720" rIns="91440" bIns="45720">
            <a:spAutoFit/>
          </a:bodyPr>
          <a:lstStyle/>
          <a:p>
            <a:pPr algn="ctr"/>
            <a:r>
              <a:rPr lang="en-GB" sz="2000">
                <a:ln w="0"/>
                <a:solidFill>
                  <a:srgbClr val="2068B2"/>
                </a:solidFill>
                <a:effectLst>
                  <a:outerShdw blurRad="38100" dist="19050" dir="2700000" algn="tl" rotWithShape="0">
                    <a:schemeClr val="dk1">
                      <a:alpha val="40000"/>
                    </a:schemeClr>
                  </a:outerShdw>
                </a:effectLst>
                <a:latin typeface="Avenir Next LT Pro" panose="020B0504020202020204" pitchFamily="34" charset="0"/>
              </a:rPr>
              <a:t>Food/ Organ 3D printing</a:t>
            </a:r>
            <a:endParaRPr lang="en-GB" sz="2000" b="0" cap="none" spc="0">
              <a:ln w="0"/>
              <a:solidFill>
                <a:srgbClr val="2068B2"/>
              </a:solidFill>
              <a:effectLst>
                <a:outerShdw blurRad="38100" dist="19050" dir="2700000" algn="tl" rotWithShape="0">
                  <a:schemeClr val="dk1">
                    <a:alpha val="40000"/>
                  </a:schemeClr>
                </a:outerShdw>
              </a:effectLst>
              <a:latin typeface="Avenir Next LT Pro" panose="020B0504020202020204" pitchFamily="34" charset="0"/>
            </a:endParaRPr>
          </a:p>
        </p:txBody>
      </p:sp>
      <p:sp>
        <p:nvSpPr>
          <p:cNvPr id="42" name="Rectangle 41">
            <a:extLst>
              <a:ext uri="{FF2B5EF4-FFF2-40B4-BE49-F238E27FC236}">
                <a16:creationId xmlns:a16="http://schemas.microsoft.com/office/drawing/2014/main" id="{5E27E279-0B29-8E5F-00AF-5CCD6427DF17}"/>
              </a:ext>
            </a:extLst>
          </p:cNvPr>
          <p:cNvSpPr/>
          <p:nvPr/>
        </p:nvSpPr>
        <p:spPr>
          <a:xfrm>
            <a:off x="106502" y="3767012"/>
            <a:ext cx="2647583" cy="707886"/>
          </a:xfrm>
          <a:prstGeom prst="rect">
            <a:avLst/>
          </a:prstGeom>
          <a:noFill/>
        </p:spPr>
        <p:txBody>
          <a:bodyPr wrap="square" lIns="91440" tIns="45720" rIns="91440" bIns="45720">
            <a:spAutoFit/>
          </a:bodyPr>
          <a:lstStyle/>
          <a:p>
            <a:pPr algn="ctr"/>
            <a:r>
              <a:rPr lang="en-GB" sz="2000">
                <a:ln w="0"/>
                <a:solidFill>
                  <a:srgbClr val="2068B2"/>
                </a:solidFill>
                <a:effectLst>
                  <a:outerShdw blurRad="38100" dist="19050" dir="2700000" algn="tl" rotWithShape="0">
                    <a:schemeClr val="dk1">
                      <a:alpha val="40000"/>
                    </a:schemeClr>
                  </a:outerShdw>
                </a:effectLst>
                <a:latin typeface="Avenir Next LT Pro" panose="020B0504020202020204" pitchFamily="34" charset="0"/>
              </a:rPr>
              <a:t>Recycling Market,</a:t>
            </a:r>
          </a:p>
          <a:p>
            <a:pPr algn="ctr"/>
            <a:r>
              <a:rPr lang="en-GB" sz="2000" b="0" cap="none" spc="0">
                <a:ln w="0"/>
                <a:solidFill>
                  <a:srgbClr val="2068B2"/>
                </a:solidFill>
                <a:effectLst>
                  <a:outerShdw blurRad="38100" dist="19050" dir="2700000" algn="tl" rotWithShape="0">
                    <a:schemeClr val="dk1">
                      <a:alpha val="40000"/>
                    </a:schemeClr>
                  </a:outerShdw>
                </a:effectLst>
                <a:latin typeface="Avenir Next LT Pro" panose="020B0504020202020204" pitchFamily="34" charset="0"/>
              </a:rPr>
              <a:t>Zer</a:t>
            </a:r>
            <a:r>
              <a:rPr lang="en-GB" sz="2000">
                <a:ln w="0"/>
                <a:solidFill>
                  <a:srgbClr val="2068B2"/>
                </a:solidFill>
                <a:effectLst>
                  <a:outerShdw blurRad="38100" dist="19050" dir="2700000" algn="tl" rotWithShape="0">
                    <a:schemeClr val="dk1">
                      <a:alpha val="40000"/>
                    </a:schemeClr>
                  </a:outerShdw>
                </a:effectLst>
                <a:latin typeface="Avenir Next LT Pro" panose="020B0504020202020204" pitchFamily="34" charset="0"/>
              </a:rPr>
              <a:t>o waste</a:t>
            </a:r>
            <a:endParaRPr lang="en-GB" sz="2000" b="0" cap="none" spc="0">
              <a:ln w="0"/>
              <a:solidFill>
                <a:srgbClr val="2068B2"/>
              </a:solidFill>
              <a:effectLst>
                <a:outerShdw blurRad="38100" dist="19050" dir="2700000" algn="tl" rotWithShape="0">
                  <a:schemeClr val="dk1">
                    <a:alpha val="40000"/>
                  </a:schemeClr>
                </a:outerShdw>
              </a:effectLst>
              <a:latin typeface="Avenir Next LT Pro" panose="020B0504020202020204" pitchFamily="34" charset="0"/>
            </a:endParaRPr>
          </a:p>
        </p:txBody>
      </p:sp>
      <p:sp>
        <p:nvSpPr>
          <p:cNvPr id="43" name="Rectangle 42">
            <a:extLst>
              <a:ext uri="{FF2B5EF4-FFF2-40B4-BE49-F238E27FC236}">
                <a16:creationId xmlns:a16="http://schemas.microsoft.com/office/drawing/2014/main" id="{2EEE153A-66A2-1FEB-10CC-19B60D62348C}"/>
              </a:ext>
            </a:extLst>
          </p:cNvPr>
          <p:cNvSpPr/>
          <p:nvPr/>
        </p:nvSpPr>
        <p:spPr>
          <a:xfrm>
            <a:off x="3043267" y="6070069"/>
            <a:ext cx="1889536" cy="400110"/>
          </a:xfrm>
          <a:prstGeom prst="rect">
            <a:avLst/>
          </a:prstGeom>
          <a:noFill/>
        </p:spPr>
        <p:txBody>
          <a:bodyPr wrap="square" lIns="91440" tIns="45720" rIns="91440" bIns="45720">
            <a:spAutoFit/>
          </a:bodyPr>
          <a:lstStyle/>
          <a:p>
            <a:pPr algn="ctr"/>
            <a:r>
              <a:rPr lang="en-GB" sz="2000">
                <a:ln w="0"/>
                <a:solidFill>
                  <a:srgbClr val="2068B2"/>
                </a:solidFill>
                <a:effectLst>
                  <a:outerShdw blurRad="38100" dist="19050" dir="2700000" algn="tl" rotWithShape="0">
                    <a:schemeClr val="dk1">
                      <a:alpha val="40000"/>
                    </a:schemeClr>
                  </a:outerShdw>
                </a:effectLst>
                <a:latin typeface="Avenir Next LT Pro" panose="020B0504020202020204" pitchFamily="34" charset="0"/>
              </a:rPr>
              <a:t>Bio-Fuel</a:t>
            </a:r>
            <a:endParaRPr lang="en-GB" sz="2000" b="0" cap="none" spc="0">
              <a:ln w="0"/>
              <a:solidFill>
                <a:srgbClr val="2068B2"/>
              </a:solidFill>
              <a:effectLst>
                <a:outerShdw blurRad="38100" dist="19050" dir="2700000" algn="tl" rotWithShape="0">
                  <a:schemeClr val="dk1">
                    <a:alpha val="40000"/>
                  </a:schemeClr>
                </a:outerShdw>
              </a:effectLst>
              <a:latin typeface="Avenir Next LT Pro" panose="020B0504020202020204" pitchFamily="34" charset="0"/>
            </a:endParaRPr>
          </a:p>
        </p:txBody>
      </p:sp>
      <p:sp>
        <p:nvSpPr>
          <p:cNvPr id="44" name="Rectangle 43">
            <a:extLst>
              <a:ext uri="{FF2B5EF4-FFF2-40B4-BE49-F238E27FC236}">
                <a16:creationId xmlns:a16="http://schemas.microsoft.com/office/drawing/2014/main" id="{9E86D59D-6077-B0D2-01A0-4F5425DCE31C}"/>
              </a:ext>
            </a:extLst>
          </p:cNvPr>
          <p:cNvSpPr/>
          <p:nvPr/>
        </p:nvSpPr>
        <p:spPr>
          <a:xfrm>
            <a:off x="10162917" y="3811777"/>
            <a:ext cx="2029083" cy="707886"/>
          </a:xfrm>
          <a:prstGeom prst="rect">
            <a:avLst/>
          </a:prstGeom>
          <a:noFill/>
        </p:spPr>
        <p:txBody>
          <a:bodyPr wrap="square" lIns="91440" tIns="45720" rIns="91440" bIns="45720">
            <a:spAutoFit/>
          </a:bodyPr>
          <a:lstStyle/>
          <a:p>
            <a:pPr algn="ctr"/>
            <a:r>
              <a:rPr lang="en-GB" sz="2000" b="0" cap="none" spc="0">
                <a:ln w="0"/>
                <a:solidFill>
                  <a:srgbClr val="2068B2"/>
                </a:solidFill>
                <a:effectLst>
                  <a:outerShdw blurRad="38100" dist="19050" dir="2700000" algn="tl" rotWithShape="0">
                    <a:schemeClr val="dk1">
                      <a:alpha val="40000"/>
                    </a:schemeClr>
                  </a:outerShdw>
                </a:effectLst>
                <a:latin typeface="Avenir Next LT Pro" panose="020B0504020202020204" pitchFamily="34" charset="0"/>
              </a:rPr>
              <a:t>Artificial Intelligence</a:t>
            </a:r>
          </a:p>
        </p:txBody>
      </p:sp>
      <p:pic>
        <p:nvPicPr>
          <p:cNvPr id="45" name="Graphic 44" descr="DNA with solid fill">
            <a:extLst>
              <a:ext uri="{FF2B5EF4-FFF2-40B4-BE49-F238E27FC236}">
                <a16:creationId xmlns:a16="http://schemas.microsoft.com/office/drawing/2014/main" id="{60E11A19-2F69-E98A-BBDE-F67B6112DFA8}"/>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467229" y="5392181"/>
            <a:ext cx="914400" cy="914400"/>
          </a:xfrm>
          <a:prstGeom prst="rect">
            <a:avLst/>
          </a:prstGeom>
        </p:spPr>
      </p:pic>
      <p:sp>
        <p:nvSpPr>
          <p:cNvPr id="46" name="Rectangle 45">
            <a:extLst>
              <a:ext uri="{FF2B5EF4-FFF2-40B4-BE49-F238E27FC236}">
                <a16:creationId xmlns:a16="http://schemas.microsoft.com/office/drawing/2014/main" id="{951A7A8D-A63B-DEF2-9CE2-C22DA1DDC968}"/>
              </a:ext>
            </a:extLst>
          </p:cNvPr>
          <p:cNvSpPr/>
          <p:nvPr/>
        </p:nvSpPr>
        <p:spPr>
          <a:xfrm>
            <a:off x="7629022" y="5864150"/>
            <a:ext cx="2571174" cy="707886"/>
          </a:xfrm>
          <a:prstGeom prst="rect">
            <a:avLst/>
          </a:prstGeom>
          <a:noFill/>
        </p:spPr>
        <p:txBody>
          <a:bodyPr wrap="square" lIns="91440" tIns="45720" rIns="91440" bIns="45720">
            <a:spAutoFit/>
          </a:bodyPr>
          <a:lstStyle/>
          <a:p>
            <a:pPr algn="ctr"/>
            <a:r>
              <a:rPr lang="en-GB" sz="2000" b="0" cap="none" spc="0">
                <a:ln w="0"/>
                <a:solidFill>
                  <a:srgbClr val="2068B2"/>
                </a:solidFill>
                <a:effectLst>
                  <a:outerShdw blurRad="38100" dist="19050" dir="2700000" algn="tl" rotWithShape="0">
                    <a:schemeClr val="dk1">
                      <a:alpha val="40000"/>
                    </a:schemeClr>
                  </a:outerShdw>
                </a:effectLst>
                <a:latin typeface="Avenir Next LT Pro" panose="020B0504020202020204" pitchFamily="34" charset="0"/>
              </a:rPr>
              <a:t>CRISPR gene Editing</a:t>
            </a:r>
          </a:p>
        </p:txBody>
      </p:sp>
      <p:pic>
        <p:nvPicPr>
          <p:cNvPr id="47" name="Graphic 46" descr="Robot Hand with solid fill">
            <a:extLst>
              <a:ext uri="{FF2B5EF4-FFF2-40B4-BE49-F238E27FC236}">
                <a16:creationId xmlns:a16="http://schemas.microsoft.com/office/drawing/2014/main" id="{BE1DC9DD-70D5-5B0B-0EC1-FF0C87C808B4}"/>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949605" y="1397726"/>
            <a:ext cx="914400" cy="914400"/>
          </a:xfrm>
          <a:prstGeom prst="rect">
            <a:avLst/>
          </a:prstGeom>
        </p:spPr>
      </p:pic>
      <p:pic>
        <p:nvPicPr>
          <p:cNvPr id="48" name="Graphic 47" descr="Stream with solid fill">
            <a:extLst>
              <a:ext uri="{FF2B5EF4-FFF2-40B4-BE49-F238E27FC236}">
                <a16:creationId xmlns:a16="http://schemas.microsoft.com/office/drawing/2014/main" id="{7519CE34-5E26-0C5E-763A-6A46C98FC3B1}"/>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2943007" y="4829459"/>
            <a:ext cx="914400" cy="914400"/>
          </a:xfrm>
          <a:prstGeom prst="rect">
            <a:avLst/>
          </a:prstGeom>
        </p:spPr>
      </p:pic>
      <p:sp>
        <p:nvSpPr>
          <p:cNvPr id="49" name="Rectangle 48">
            <a:extLst>
              <a:ext uri="{FF2B5EF4-FFF2-40B4-BE49-F238E27FC236}">
                <a16:creationId xmlns:a16="http://schemas.microsoft.com/office/drawing/2014/main" id="{9297B5F4-D08A-7D75-4D18-BAA934DABDD8}"/>
              </a:ext>
            </a:extLst>
          </p:cNvPr>
          <p:cNvSpPr/>
          <p:nvPr/>
        </p:nvSpPr>
        <p:spPr>
          <a:xfrm>
            <a:off x="9281235" y="1390966"/>
            <a:ext cx="2029083" cy="400110"/>
          </a:xfrm>
          <a:prstGeom prst="rect">
            <a:avLst/>
          </a:prstGeom>
          <a:noFill/>
        </p:spPr>
        <p:txBody>
          <a:bodyPr wrap="square" lIns="91440" tIns="45720" rIns="91440" bIns="45720">
            <a:spAutoFit/>
          </a:bodyPr>
          <a:lstStyle/>
          <a:p>
            <a:pPr algn="ctr"/>
            <a:r>
              <a:rPr lang="en-GB" sz="2000" b="0" cap="none" spc="0">
                <a:ln w="0"/>
                <a:solidFill>
                  <a:srgbClr val="2068B2"/>
                </a:solidFill>
                <a:effectLst>
                  <a:outerShdw blurRad="38100" dist="19050" dir="2700000" algn="tl" rotWithShape="0">
                    <a:schemeClr val="dk1">
                      <a:alpha val="40000"/>
                    </a:schemeClr>
                  </a:outerShdw>
                </a:effectLst>
                <a:latin typeface="Avenir Next LT Pro" panose="020B0504020202020204" pitchFamily="34" charset="0"/>
              </a:rPr>
              <a:t>Robotics</a:t>
            </a:r>
          </a:p>
        </p:txBody>
      </p:sp>
      <p:sp>
        <p:nvSpPr>
          <p:cNvPr id="50" name="Rectangle 49">
            <a:extLst>
              <a:ext uri="{FF2B5EF4-FFF2-40B4-BE49-F238E27FC236}">
                <a16:creationId xmlns:a16="http://schemas.microsoft.com/office/drawing/2014/main" id="{F8A7B6C9-A114-4B9B-6A9E-C8580A8811E1}"/>
              </a:ext>
            </a:extLst>
          </p:cNvPr>
          <p:cNvSpPr/>
          <p:nvPr/>
        </p:nvSpPr>
        <p:spPr>
          <a:xfrm>
            <a:off x="1435407" y="5051129"/>
            <a:ext cx="1889536" cy="707886"/>
          </a:xfrm>
          <a:prstGeom prst="rect">
            <a:avLst/>
          </a:prstGeom>
          <a:noFill/>
        </p:spPr>
        <p:txBody>
          <a:bodyPr wrap="square" lIns="91440" tIns="45720" rIns="91440" bIns="45720">
            <a:spAutoFit/>
          </a:bodyPr>
          <a:lstStyle/>
          <a:p>
            <a:pPr algn="ctr"/>
            <a:r>
              <a:rPr lang="en-GB" sz="2000" b="0" cap="none" spc="0">
                <a:ln w="0"/>
                <a:solidFill>
                  <a:srgbClr val="2068B2"/>
                </a:solidFill>
                <a:effectLst>
                  <a:outerShdw blurRad="38100" dist="19050" dir="2700000" algn="tl" rotWithShape="0">
                    <a:schemeClr val="dk1">
                      <a:alpha val="40000"/>
                    </a:schemeClr>
                  </a:outerShdw>
                </a:effectLst>
                <a:latin typeface="Avenir Next LT Pro" panose="020B0504020202020204" pitchFamily="34" charset="0"/>
              </a:rPr>
              <a:t>Wearable Devices</a:t>
            </a:r>
          </a:p>
        </p:txBody>
      </p:sp>
      <p:sp>
        <p:nvSpPr>
          <p:cNvPr id="51" name="Rectangle 50">
            <a:extLst>
              <a:ext uri="{FF2B5EF4-FFF2-40B4-BE49-F238E27FC236}">
                <a16:creationId xmlns:a16="http://schemas.microsoft.com/office/drawing/2014/main" id="{2AA5FD76-5C9D-39E2-B00C-B8D1A6487A4A}"/>
              </a:ext>
            </a:extLst>
          </p:cNvPr>
          <p:cNvSpPr/>
          <p:nvPr/>
        </p:nvSpPr>
        <p:spPr>
          <a:xfrm>
            <a:off x="5275589" y="2531070"/>
            <a:ext cx="2353433" cy="1569660"/>
          </a:xfrm>
          <a:prstGeom prst="rect">
            <a:avLst/>
          </a:prstGeom>
          <a:noFill/>
        </p:spPr>
        <p:txBody>
          <a:bodyPr wrap="square" lIns="91440" tIns="45720" rIns="91440" bIns="45720">
            <a:spAutoFit/>
          </a:bodyPr>
          <a:lstStyle/>
          <a:p>
            <a:pPr algn="ctr"/>
            <a:r>
              <a:rPr lang="en-GB" sz="2400" b="0" cap="none" spc="0">
                <a:ln w="0"/>
                <a:solidFill>
                  <a:schemeClr val="accent4"/>
                </a:solidFill>
                <a:effectLst>
                  <a:outerShdw blurRad="38100" dist="19050" dir="2700000" algn="tl" rotWithShape="0">
                    <a:schemeClr val="dk1">
                      <a:alpha val="40000"/>
                    </a:schemeClr>
                  </a:outerShdw>
                </a:effectLst>
                <a:latin typeface="Avenir Next LT Pro Demi" panose="020B0704020202020204" pitchFamily="34" charset="0"/>
              </a:rPr>
              <a:t>R&amp;D </a:t>
            </a:r>
            <a:r>
              <a:rPr lang="en-GB" sz="2400">
                <a:ln w="0"/>
                <a:solidFill>
                  <a:schemeClr val="accent4"/>
                </a:solidFill>
                <a:effectLst>
                  <a:outerShdw blurRad="38100" dist="19050" dir="2700000" algn="tl" rotWithShape="0">
                    <a:schemeClr val="dk1">
                      <a:alpha val="40000"/>
                    </a:schemeClr>
                  </a:outerShdw>
                </a:effectLst>
                <a:latin typeface="Avenir Next LT Pro Demi" panose="020B0704020202020204" pitchFamily="34" charset="0"/>
              </a:rPr>
              <a:t>T</a:t>
            </a:r>
            <a:r>
              <a:rPr lang="en-GB" sz="2400" b="0" cap="none" spc="0">
                <a:ln w="0"/>
                <a:solidFill>
                  <a:schemeClr val="accent4"/>
                </a:solidFill>
                <a:effectLst>
                  <a:outerShdw blurRad="38100" dist="19050" dir="2700000" algn="tl" rotWithShape="0">
                    <a:schemeClr val="dk1">
                      <a:alpha val="40000"/>
                    </a:schemeClr>
                  </a:outerShdw>
                </a:effectLst>
                <a:latin typeface="Avenir Next LT Pro Demi" panose="020B0704020202020204" pitchFamily="34" charset="0"/>
              </a:rPr>
              <a:t>ech driven Innovation </a:t>
            </a:r>
            <a:r>
              <a:rPr lang="en-GB" sz="2400">
                <a:ln w="0"/>
                <a:solidFill>
                  <a:schemeClr val="accent4"/>
                </a:solidFill>
                <a:effectLst>
                  <a:outerShdw blurRad="38100" dist="19050" dir="2700000" algn="tl" rotWithShape="0">
                    <a:schemeClr val="dk1">
                      <a:alpha val="40000"/>
                    </a:schemeClr>
                  </a:outerShdw>
                </a:effectLst>
                <a:latin typeface="Avenir Next LT Pro Demi" panose="020B0704020202020204" pitchFamily="34" charset="0"/>
              </a:rPr>
              <a:t>U</a:t>
            </a:r>
            <a:r>
              <a:rPr lang="en-GB" sz="2400" b="0" cap="none" spc="0">
                <a:ln w="0"/>
                <a:solidFill>
                  <a:schemeClr val="accent4"/>
                </a:solidFill>
                <a:effectLst>
                  <a:outerShdw blurRad="38100" dist="19050" dir="2700000" algn="tl" rotWithShape="0">
                    <a:schemeClr val="dk1">
                      <a:alpha val="40000"/>
                    </a:schemeClr>
                  </a:outerShdw>
                </a:effectLst>
                <a:latin typeface="Avenir Next LT Pro Demi" panose="020B0704020202020204" pitchFamily="34" charset="0"/>
              </a:rPr>
              <a:t>pscaling</a:t>
            </a:r>
          </a:p>
        </p:txBody>
      </p:sp>
      <p:sp>
        <p:nvSpPr>
          <p:cNvPr id="53" name="Titel 1">
            <a:extLst>
              <a:ext uri="{FF2B5EF4-FFF2-40B4-BE49-F238E27FC236}">
                <a16:creationId xmlns:a16="http://schemas.microsoft.com/office/drawing/2014/main" id="{0E80286A-7271-9957-AC93-B85A308B89FF}"/>
              </a:ext>
            </a:extLst>
          </p:cNvPr>
          <p:cNvSpPr txBox="1">
            <a:spLocks/>
          </p:cNvSpPr>
          <p:nvPr/>
        </p:nvSpPr>
        <p:spPr>
          <a:xfrm>
            <a:off x="-27460" y="450725"/>
            <a:ext cx="2933443" cy="561589"/>
          </a:xfrm>
          <a:prstGeom prst="rect">
            <a:avLst/>
          </a:prstGeom>
          <a:solidFill>
            <a:srgbClr val="2068B2"/>
          </a:solidFill>
        </p:spPr>
        <p:txBody>
          <a:bodyPr wrap="none"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solidFill>
                  <a:schemeClr val="bg1"/>
                </a:solidFill>
                <a:latin typeface="Avenir Next LT Pro" panose="020B0504020202020204" pitchFamily="34" charset="0"/>
              </a:rPr>
              <a:t>	</a:t>
            </a:r>
            <a:r>
              <a:rPr lang="en-GB" sz="2800">
                <a:solidFill>
                  <a:schemeClr val="bg1"/>
                </a:solidFill>
                <a:latin typeface="Avenir Next LT Pro Demi" panose="020B0704020202020204" pitchFamily="34" charset="0"/>
              </a:rPr>
              <a:t>Projects on</a:t>
            </a:r>
          </a:p>
        </p:txBody>
      </p:sp>
      <p:pic>
        <p:nvPicPr>
          <p:cNvPr id="58" name="Picture 57">
            <a:extLst>
              <a:ext uri="{FF2B5EF4-FFF2-40B4-BE49-F238E27FC236}">
                <a16:creationId xmlns:a16="http://schemas.microsoft.com/office/drawing/2014/main" id="{036E800D-D522-C220-75B0-13EFA053E691}"/>
              </a:ext>
            </a:extLst>
          </p:cNvPr>
          <p:cNvPicPr>
            <a:picLocks noChangeAspect="1"/>
          </p:cNvPicPr>
          <p:nvPr/>
        </p:nvPicPr>
        <p:blipFill>
          <a:blip r:embed="rId33"/>
          <a:stretch>
            <a:fillRect/>
          </a:stretch>
        </p:blipFill>
        <p:spPr>
          <a:xfrm>
            <a:off x="10559680" y="6097531"/>
            <a:ext cx="1181290" cy="620935"/>
          </a:xfrm>
          <a:prstGeom prst="rect">
            <a:avLst/>
          </a:prstGeom>
        </p:spPr>
      </p:pic>
    </p:spTree>
    <p:extLst>
      <p:ext uri="{BB962C8B-B14F-4D97-AF65-F5344CB8AC3E}">
        <p14:creationId xmlns:p14="http://schemas.microsoft.com/office/powerpoint/2010/main" val="183305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6"/>
          <p:cNvSpPr txBox="1">
            <a:spLocks noGrp="1"/>
          </p:cNvSpPr>
          <p:nvPr>
            <p:ph type="body" idx="1"/>
          </p:nvPr>
        </p:nvSpPr>
        <p:spPr>
          <a:xfrm>
            <a:off x="756000" y="2196662"/>
            <a:ext cx="4933599" cy="3239337"/>
          </a:xfrm>
          <a:prstGeom prst="rect">
            <a:avLst/>
          </a:prstGeom>
          <a:noFill/>
          <a:ln>
            <a:noFill/>
          </a:ln>
        </p:spPr>
        <p:txBody>
          <a:bodyPr spcFirstLastPara="1" wrap="square" lIns="0" tIns="0" rIns="0" bIns="0" anchor="t" anchorCtr="0">
            <a:noAutofit/>
          </a:bodyPr>
          <a:lstStyle/>
          <a:p>
            <a:pPr marL="360000" lvl="0" indent="-360000" algn="l" rtl="0">
              <a:lnSpc>
                <a:spcPct val="83333"/>
              </a:lnSpc>
              <a:spcBef>
                <a:spcPts val="0"/>
              </a:spcBef>
              <a:spcAft>
                <a:spcPts val="0"/>
              </a:spcAft>
              <a:buClr>
                <a:schemeClr val="accent2"/>
              </a:buClr>
              <a:buSzPts val="2400"/>
              <a:buFont typeface="Arial"/>
              <a:buChar char="•"/>
            </a:pPr>
            <a:r>
              <a:rPr lang="nl-NL" dirty="0" err="1"/>
              <a:t>Good</a:t>
            </a:r>
            <a:r>
              <a:rPr lang="nl-NL" dirty="0"/>
              <a:t> </a:t>
            </a:r>
            <a:r>
              <a:rPr lang="nl-NL" dirty="0" err="1"/>
              <a:t>educational</a:t>
            </a:r>
            <a:r>
              <a:rPr lang="nl-NL" dirty="0"/>
              <a:t> </a:t>
            </a:r>
            <a:r>
              <a:rPr lang="nl-NL" dirty="0" err="1"/>
              <a:t>facilities</a:t>
            </a:r>
            <a:endParaRPr lang="nl-NL" dirty="0"/>
          </a:p>
          <a:p>
            <a:pPr marL="360000" lvl="0" indent="-360000" algn="l" rtl="0">
              <a:lnSpc>
                <a:spcPct val="83333"/>
              </a:lnSpc>
              <a:spcBef>
                <a:spcPts val="0"/>
              </a:spcBef>
              <a:spcAft>
                <a:spcPts val="0"/>
              </a:spcAft>
              <a:buClr>
                <a:schemeClr val="accent2"/>
              </a:buClr>
              <a:buSzPts val="2400"/>
              <a:buFont typeface="Arial"/>
              <a:buChar char="•"/>
            </a:pPr>
            <a:r>
              <a:rPr lang="nl-NL" dirty="0"/>
              <a:t>A lot </a:t>
            </a:r>
            <a:r>
              <a:rPr lang="nl-NL" dirty="0" err="1"/>
              <a:t>cheaper</a:t>
            </a:r>
            <a:r>
              <a:rPr lang="nl-NL" dirty="0"/>
              <a:t> </a:t>
            </a:r>
            <a:r>
              <a:rPr lang="nl-NL" dirty="0" err="1"/>
              <a:t>than</a:t>
            </a:r>
            <a:r>
              <a:rPr lang="nl-NL" dirty="0"/>
              <a:t> </a:t>
            </a:r>
            <a:r>
              <a:rPr lang="nl-NL" dirty="0" err="1"/>
              <a:t>the</a:t>
            </a:r>
            <a:r>
              <a:rPr lang="nl-NL" dirty="0"/>
              <a:t> USA, UK, Australia</a:t>
            </a:r>
          </a:p>
          <a:p>
            <a:pPr marL="360000" lvl="0" indent="-360000" algn="l" rtl="0">
              <a:lnSpc>
                <a:spcPct val="83333"/>
              </a:lnSpc>
              <a:spcBef>
                <a:spcPts val="0"/>
              </a:spcBef>
              <a:spcAft>
                <a:spcPts val="0"/>
              </a:spcAft>
              <a:buClr>
                <a:schemeClr val="accent2"/>
              </a:buClr>
              <a:buSzPts val="2400"/>
              <a:buFont typeface="Arial"/>
              <a:buChar char="•"/>
            </a:pPr>
            <a:r>
              <a:rPr lang="nl-NL" dirty="0"/>
              <a:t>Clean air</a:t>
            </a:r>
          </a:p>
          <a:p>
            <a:pPr marL="360000" lvl="0" indent="-360000" algn="l" rtl="0">
              <a:lnSpc>
                <a:spcPct val="83333"/>
              </a:lnSpc>
              <a:spcBef>
                <a:spcPts val="0"/>
              </a:spcBef>
              <a:spcAft>
                <a:spcPts val="0"/>
              </a:spcAft>
              <a:buClr>
                <a:schemeClr val="accent2"/>
              </a:buClr>
              <a:buSzPts val="2400"/>
              <a:buFont typeface="Arial"/>
              <a:buChar char="•"/>
            </a:pPr>
            <a:r>
              <a:rPr lang="nl-NL" dirty="0" err="1"/>
              <a:t>You</a:t>
            </a:r>
            <a:r>
              <a:rPr lang="nl-NL" dirty="0"/>
              <a:t> </a:t>
            </a:r>
            <a:r>
              <a:rPr lang="nl-NL" dirty="0" err="1"/>
              <a:t>don’t</a:t>
            </a:r>
            <a:r>
              <a:rPr lang="nl-NL" dirty="0"/>
              <a:t> have </a:t>
            </a:r>
            <a:r>
              <a:rPr lang="nl-NL" dirty="0" err="1"/>
              <a:t>to</a:t>
            </a:r>
            <a:r>
              <a:rPr lang="nl-NL" dirty="0"/>
              <a:t> </a:t>
            </a:r>
            <a:r>
              <a:rPr lang="nl-NL" dirty="0" err="1"/>
              <a:t>be</a:t>
            </a:r>
            <a:r>
              <a:rPr lang="nl-NL" dirty="0"/>
              <a:t> </a:t>
            </a:r>
            <a:r>
              <a:rPr lang="nl-NL" dirty="0" err="1"/>
              <a:t>great</a:t>
            </a:r>
            <a:r>
              <a:rPr lang="nl-NL" dirty="0"/>
              <a:t> </a:t>
            </a:r>
            <a:r>
              <a:rPr lang="nl-NL" dirty="0" err="1"/>
              <a:t>before</a:t>
            </a:r>
            <a:r>
              <a:rPr lang="nl-NL" dirty="0"/>
              <a:t> </a:t>
            </a:r>
            <a:r>
              <a:rPr lang="nl-NL" dirty="0" err="1"/>
              <a:t>you</a:t>
            </a:r>
            <a:r>
              <a:rPr lang="nl-NL" dirty="0"/>
              <a:t> </a:t>
            </a:r>
            <a:r>
              <a:rPr lang="nl-NL"/>
              <a:t>start!</a:t>
            </a:r>
          </a:p>
          <a:p>
            <a:pPr marL="360000" lvl="0" indent="-360000" algn="l" rtl="0">
              <a:lnSpc>
                <a:spcPct val="83333"/>
              </a:lnSpc>
              <a:spcBef>
                <a:spcPts val="0"/>
              </a:spcBef>
              <a:spcAft>
                <a:spcPts val="0"/>
              </a:spcAft>
              <a:buClr>
                <a:schemeClr val="accent2"/>
              </a:buClr>
              <a:buSzPts val="2400"/>
              <a:buFont typeface="Arial"/>
              <a:buChar char="•"/>
            </a:pPr>
            <a:endParaRPr lang="nl-NL" dirty="0"/>
          </a:p>
          <a:p>
            <a:pPr marL="360000" lvl="0" indent="-360000" algn="l" rtl="0">
              <a:lnSpc>
                <a:spcPct val="83333"/>
              </a:lnSpc>
              <a:spcBef>
                <a:spcPts val="0"/>
              </a:spcBef>
              <a:spcAft>
                <a:spcPts val="0"/>
              </a:spcAft>
              <a:buClr>
                <a:schemeClr val="accent2"/>
              </a:buClr>
              <a:buSzPts val="2400"/>
              <a:buFont typeface="Arial"/>
              <a:buChar char="•"/>
            </a:pPr>
            <a:endParaRPr dirty="0"/>
          </a:p>
        </p:txBody>
      </p:sp>
      <p:sp>
        <p:nvSpPr>
          <p:cNvPr id="182" name="Google Shape;182;p6"/>
          <p:cNvSpPr txBox="1">
            <a:spLocks noGrp="1"/>
          </p:cNvSpPr>
          <p:nvPr>
            <p:ph type="ctrTitle"/>
          </p:nvPr>
        </p:nvSpPr>
        <p:spPr>
          <a:xfrm>
            <a:off x="756001" y="755999"/>
            <a:ext cx="4572000" cy="972000"/>
          </a:xfrm>
          <a:prstGeom prst="rect">
            <a:avLst/>
          </a:prstGeom>
          <a:noFill/>
          <a:ln>
            <a:noFill/>
          </a:ln>
        </p:spPr>
        <p:txBody>
          <a:bodyPr spcFirstLastPara="1" wrap="square" lIns="0" tIns="0" rIns="0" bIns="0" anchor="t" anchorCtr="0">
            <a:noAutofit/>
          </a:bodyPr>
          <a:lstStyle/>
          <a:p>
            <a:pPr marL="0" lvl="0" indent="0" algn="l" rtl="0">
              <a:lnSpc>
                <a:spcPct val="108333"/>
              </a:lnSpc>
              <a:spcBef>
                <a:spcPts val="0"/>
              </a:spcBef>
              <a:spcAft>
                <a:spcPts val="0"/>
              </a:spcAft>
              <a:buClr>
                <a:schemeClr val="dk1"/>
              </a:buClr>
              <a:buSzPts val="3600"/>
              <a:buFont typeface="Arial Narrow"/>
              <a:buNone/>
            </a:pPr>
            <a:r>
              <a:rPr lang="en-US" dirty="0"/>
              <a:t>WHY STUDY IN THE NETHERLANDS?</a:t>
            </a:r>
            <a:endParaRPr dirty="0"/>
          </a:p>
        </p:txBody>
      </p:sp>
      <p:sp>
        <p:nvSpPr>
          <p:cNvPr id="183" name="Google Shape;183;p6"/>
          <p:cNvSpPr txBox="1">
            <a:spLocks noGrp="1"/>
          </p:cNvSpPr>
          <p:nvPr>
            <p:ph type="body" idx="4"/>
          </p:nvPr>
        </p:nvSpPr>
        <p:spPr>
          <a:xfrm>
            <a:off x="9431897" y="5819795"/>
            <a:ext cx="2150504" cy="628664"/>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lvl="0" indent="0" algn="l" rtl="0">
              <a:lnSpc>
                <a:spcPct val="111111"/>
              </a:lnSpc>
              <a:spcBef>
                <a:spcPts val="0"/>
              </a:spcBef>
              <a:spcAft>
                <a:spcPts val="0"/>
              </a:spcAft>
              <a:buClr>
                <a:schemeClr val="dk1"/>
              </a:buClr>
              <a:buSzPts val="1800"/>
              <a:buNone/>
            </a:pPr>
            <a:endParaRPr/>
          </a:p>
        </p:txBody>
      </p:sp>
      <p:pic>
        <p:nvPicPr>
          <p:cNvPr id="184" name="Google Shape;184;p6"/>
          <p:cNvPicPr preferRelativeResize="0">
            <a:picLocks noGrp="1"/>
          </p:cNvPicPr>
          <p:nvPr>
            <p:ph type="pic" idx="2"/>
          </p:nvPr>
        </p:nvPicPr>
        <p:blipFill rotWithShape="1">
          <a:blip r:embed="rId4">
            <a:alphaModFix/>
          </a:blip>
          <a:srcRect t="17773" b="17773"/>
          <a:stretch/>
        </p:blipFill>
        <p:spPr>
          <a:xfrm>
            <a:off x="6378575" y="0"/>
            <a:ext cx="5813425" cy="6858000"/>
          </a:xfrm>
          <a:prstGeom prst="rect">
            <a:avLst/>
          </a:prstGeom>
          <a:solidFill>
            <a:srgbClr val="DCDCDE"/>
          </a:solidFill>
          <a:ln>
            <a:noFill/>
          </a:ln>
        </p:spPr>
      </p:pic>
    </p:spTree>
    <p:extLst>
      <p:ext uri="{BB962C8B-B14F-4D97-AF65-F5344CB8AC3E}">
        <p14:creationId xmlns:p14="http://schemas.microsoft.com/office/powerpoint/2010/main" val="17361177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FA31CE-C8A5-9637-3133-E827A61EB88C}"/>
              </a:ext>
            </a:extLst>
          </p:cNvPr>
          <p:cNvSpPr/>
          <p:nvPr/>
        </p:nvSpPr>
        <p:spPr>
          <a:xfrm>
            <a:off x="0" y="410453"/>
            <a:ext cx="12192000" cy="820032"/>
          </a:xfrm>
          <a:prstGeom prst="rect">
            <a:avLst/>
          </a:prstGeom>
          <a:solidFill>
            <a:srgbClr val="2068B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6">
            <a:extLst>
              <a:ext uri="{FF2B5EF4-FFF2-40B4-BE49-F238E27FC236}">
                <a16:creationId xmlns:a16="http://schemas.microsoft.com/office/drawing/2014/main" id="{ADF02A5B-ECE7-219D-AA1E-7D7FC042C9D0}"/>
              </a:ext>
            </a:extLst>
          </p:cNvPr>
          <p:cNvSpPr txBox="1">
            <a:spLocks/>
          </p:cNvSpPr>
          <p:nvPr/>
        </p:nvSpPr>
        <p:spPr>
          <a:xfrm>
            <a:off x="0" y="432325"/>
            <a:ext cx="12192000" cy="776288"/>
          </a:xfrm>
          <a:prstGeom prst="rect">
            <a:avLst/>
          </a:prstGeom>
        </p:spPr>
        <p:txBody>
          <a:bodyPr vert="horz" lIns="0" tIns="0" rIns="0" bIns="0" rtlCol="0" anchor="ctr">
            <a:normAutofit/>
          </a:bodyPr>
          <a:lstStyle>
            <a:lvl1pPr marL="0" indent="0" algn="l" defTabSz="685731" rtl="0" eaLnBrk="1" latinLnBrk="0" hangingPunct="1">
              <a:lnSpc>
                <a:spcPct val="110000"/>
              </a:lnSpc>
              <a:spcBef>
                <a:spcPts val="0"/>
              </a:spcBef>
              <a:spcAft>
                <a:spcPts val="0"/>
              </a:spcAft>
              <a:buFont typeface="Arial" panose="020B0604020202020204" pitchFamily="34" charset="0"/>
              <a:buNone/>
              <a:defRPr sz="2400" b="0" i="0" kern="1200">
                <a:solidFill>
                  <a:schemeClr val="tx2"/>
                </a:solidFill>
                <a:latin typeface="DINPro-Medium" pitchFamily="2" charset="0"/>
                <a:ea typeface="+mn-ea"/>
                <a:cs typeface="+mn-cs"/>
              </a:defRPr>
            </a:lvl1pPr>
            <a:lvl2pPr marL="0" indent="0" algn="l" defTabSz="685731" rtl="0" eaLnBrk="1" latinLnBrk="0" hangingPunct="1">
              <a:lnSpc>
                <a:spcPct val="110000"/>
              </a:lnSpc>
              <a:spcBef>
                <a:spcPts val="0"/>
              </a:spcBef>
              <a:buFont typeface="Arial" panose="020B0604020202020204" pitchFamily="34" charset="0"/>
              <a:buNone/>
              <a:tabLst/>
              <a:defRPr sz="1800" b="0" i="0" kern="1200">
                <a:solidFill>
                  <a:schemeClr val="tx1"/>
                </a:solidFill>
                <a:latin typeface="DINPro" pitchFamily="2" charset="0"/>
                <a:ea typeface="+mn-ea"/>
                <a:cs typeface="+mn-cs"/>
              </a:defRPr>
            </a:lvl2pPr>
            <a:lvl3pPr marL="450805" indent="-277785" algn="l" defTabSz="685731" rtl="0" eaLnBrk="1" latinLnBrk="0" hangingPunct="1">
              <a:lnSpc>
                <a:spcPct val="110000"/>
              </a:lnSpc>
              <a:spcBef>
                <a:spcPts val="0"/>
              </a:spcBef>
              <a:buFont typeface="Arial" panose="020B0604020202020204" pitchFamily="34" charset="0"/>
              <a:buChar char="•"/>
              <a:tabLst/>
              <a:defRPr sz="1800" b="0" i="0" kern="1200" baseline="0">
                <a:solidFill>
                  <a:schemeClr val="tx1"/>
                </a:solidFill>
                <a:latin typeface="DINPro" pitchFamily="2" charset="0"/>
                <a:ea typeface="+mn-ea"/>
                <a:cs typeface="Calibri Light" panose="020F0302020204030204" pitchFamily="34" charset="0"/>
              </a:defRPr>
            </a:lvl3pPr>
            <a:lvl4pPr marL="625412" indent="-174608" algn="l" defTabSz="685731" rtl="0" eaLnBrk="1" latinLnBrk="0" hangingPunct="1">
              <a:lnSpc>
                <a:spcPct val="110000"/>
              </a:lnSpc>
              <a:spcBef>
                <a:spcPts val="0"/>
              </a:spcBef>
              <a:buFont typeface="Arial" panose="020B0604020202020204" pitchFamily="34" charset="0"/>
              <a:buChar char="•"/>
              <a:tabLst/>
              <a:defRPr lang="en-US" sz="1800" b="0" i="0" kern="1200" dirty="0">
                <a:solidFill>
                  <a:schemeClr val="tx1"/>
                </a:solidFill>
                <a:latin typeface="DINPro" pitchFamily="2" charset="0"/>
                <a:ea typeface="+mn-ea"/>
                <a:cs typeface="+mn-cs"/>
              </a:defRPr>
            </a:lvl4pPr>
            <a:lvl5pPr marL="809544"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800">
                <a:solidFill>
                  <a:schemeClr val="bg2"/>
                </a:solidFill>
                <a:latin typeface="Avenir Next LT Pro Demi" panose="020B0704020202020204" pitchFamily="34" charset="0"/>
              </a:rPr>
              <a:t>	Admission Master Programme</a:t>
            </a:r>
          </a:p>
        </p:txBody>
      </p:sp>
      <p:sp>
        <p:nvSpPr>
          <p:cNvPr id="13" name="Rectangle 12">
            <a:extLst>
              <a:ext uri="{FF2B5EF4-FFF2-40B4-BE49-F238E27FC236}">
                <a16:creationId xmlns:a16="http://schemas.microsoft.com/office/drawing/2014/main" id="{572E6409-4D66-8084-173B-EF133C76686A}"/>
              </a:ext>
            </a:extLst>
          </p:cNvPr>
          <p:cNvSpPr/>
          <p:nvPr/>
        </p:nvSpPr>
        <p:spPr>
          <a:xfrm>
            <a:off x="3801291" y="2046525"/>
            <a:ext cx="8001000" cy="4524315"/>
          </a:xfrm>
          <a:prstGeom prst="rect">
            <a:avLst/>
          </a:prstGeom>
        </p:spPr>
        <p:txBody>
          <a:bodyPr wrap="square">
            <a:spAutoFit/>
          </a:bodyPr>
          <a:lstStyle/>
          <a:p>
            <a:r>
              <a:rPr lang="en-GB" sz="2400" dirty="0">
                <a:solidFill>
                  <a:srgbClr val="2068B2"/>
                </a:solidFill>
                <a:latin typeface="Avenir Next LT Pro Demi" panose="020B0704020202020204" pitchFamily="34" charset="0"/>
              </a:rPr>
              <a:t>Registration OPEN to anyone with a Bachelor’s degree: </a:t>
            </a:r>
          </a:p>
          <a:p>
            <a:pPr marL="800100" lvl="1" indent="-342900">
              <a:buFont typeface="Arial" panose="020B0604020202020204" pitchFamily="34" charset="0"/>
              <a:buChar char="•"/>
            </a:pPr>
            <a:r>
              <a:rPr lang="en-GB" sz="2400" dirty="0">
                <a:solidFill>
                  <a:srgbClr val="2068B2"/>
                </a:solidFill>
                <a:latin typeface="Avenir Next LT Pro" panose="020B0504020202020204" pitchFamily="34" charset="0"/>
              </a:rPr>
              <a:t>Basic Knowledge on Bachelor level of Mathematics (&lt; 9 EC);</a:t>
            </a:r>
          </a:p>
          <a:p>
            <a:pPr marL="800100" lvl="1" indent="-342900">
              <a:buFont typeface="Arial" panose="020B0604020202020204" pitchFamily="34" charset="0"/>
              <a:buChar char="•"/>
            </a:pPr>
            <a:r>
              <a:rPr lang="en-GB" sz="2400" dirty="0">
                <a:solidFill>
                  <a:srgbClr val="2068B2"/>
                </a:solidFill>
                <a:latin typeface="Avenir Next LT Pro" panose="020B0504020202020204" pitchFamily="34" charset="0"/>
              </a:rPr>
              <a:t>Statistics (&lt; 6 EC);</a:t>
            </a:r>
          </a:p>
          <a:p>
            <a:pPr marL="800100" lvl="1" indent="-342900">
              <a:buFont typeface="Arial" panose="020B0604020202020204" pitchFamily="34" charset="0"/>
              <a:buChar char="•"/>
            </a:pPr>
            <a:r>
              <a:rPr lang="en-GB" sz="2400" dirty="0">
                <a:solidFill>
                  <a:srgbClr val="2068B2"/>
                </a:solidFill>
                <a:latin typeface="Avenir Next LT Pro" panose="020B0504020202020204" pitchFamily="34" charset="0"/>
              </a:rPr>
              <a:t>Computer Skills (&lt; 6 EC); and </a:t>
            </a:r>
          </a:p>
          <a:p>
            <a:pPr marL="800100" lvl="1" indent="-342900">
              <a:buFont typeface="Arial" panose="020B0604020202020204" pitchFamily="34" charset="0"/>
              <a:buChar char="•"/>
            </a:pPr>
            <a:endParaRPr lang="en-GB" sz="2400" dirty="0">
              <a:solidFill>
                <a:srgbClr val="2068B2"/>
              </a:solidFill>
              <a:latin typeface="Avenir Next LT Pro" panose="020B0504020202020204" pitchFamily="34" charset="0"/>
            </a:endParaRPr>
          </a:p>
          <a:p>
            <a:pPr marL="800100" lvl="1" indent="-342900">
              <a:buFont typeface="Arial" panose="020B0604020202020204" pitchFamily="34" charset="0"/>
              <a:buChar char="•"/>
            </a:pPr>
            <a:r>
              <a:rPr lang="en-GB" sz="2400" b="1" dirty="0">
                <a:solidFill>
                  <a:srgbClr val="2068B2"/>
                </a:solidFill>
                <a:latin typeface="Avenir Next LT Pro" panose="020B0504020202020204" pitchFamily="34" charset="0"/>
              </a:rPr>
              <a:t>Business/ Innovation Sciences (&lt; 24 EC)</a:t>
            </a:r>
          </a:p>
          <a:p>
            <a:pPr marL="800100" lvl="1" indent="-342900">
              <a:buFont typeface="Arial" panose="020B0604020202020204" pitchFamily="34" charset="0"/>
              <a:buChar char="•"/>
            </a:pPr>
            <a:r>
              <a:rPr lang="en-GB" sz="2400" dirty="0">
                <a:solidFill>
                  <a:srgbClr val="2068B2"/>
                </a:solidFill>
                <a:latin typeface="Avenir Next LT Pro Demi" panose="020B0704020202020204" pitchFamily="34" charset="0"/>
              </a:rPr>
              <a:t>45 ECTS obtained via Bachelor’s degree on: Chemistry and/or Physics courses </a:t>
            </a:r>
          </a:p>
          <a:p>
            <a:pPr marL="800100" lvl="1" indent="-342900">
              <a:buFont typeface="Arial" panose="020B0604020202020204" pitchFamily="34" charset="0"/>
              <a:buChar char="•"/>
            </a:pPr>
            <a:r>
              <a:rPr lang="en-GB" sz="2400" dirty="0">
                <a:solidFill>
                  <a:srgbClr val="2068B2"/>
                </a:solidFill>
                <a:latin typeface="Avenir Next LT Pro" panose="020B0504020202020204" pitchFamily="34" charset="0"/>
              </a:rPr>
              <a:t>E&amp;S track including Thermodynamics</a:t>
            </a:r>
          </a:p>
          <a:p>
            <a:pPr marL="800100" lvl="1" indent="-342900">
              <a:buFont typeface="Arial" panose="020B0604020202020204" pitchFamily="34" charset="0"/>
              <a:buChar char="•"/>
            </a:pPr>
            <a:r>
              <a:rPr lang="en-GB" sz="2400" dirty="0">
                <a:solidFill>
                  <a:srgbClr val="2068B2"/>
                </a:solidFill>
                <a:latin typeface="Avenir Next LT Pro" panose="020B0504020202020204" pitchFamily="34" charset="0"/>
              </a:rPr>
              <a:t>L&amp;H track including Molecular and Pharmaceutical Sciences</a:t>
            </a:r>
          </a:p>
        </p:txBody>
      </p:sp>
      <p:pic>
        <p:nvPicPr>
          <p:cNvPr id="3" name="Picture 2">
            <a:extLst>
              <a:ext uri="{FF2B5EF4-FFF2-40B4-BE49-F238E27FC236}">
                <a16:creationId xmlns:a16="http://schemas.microsoft.com/office/drawing/2014/main" id="{63706FC5-5459-C07B-7A61-8EA001697779}"/>
              </a:ext>
            </a:extLst>
          </p:cNvPr>
          <p:cNvPicPr>
            <a:picLocks noChangeAspect="1"/>
          </p:cNvPicPr>
          <p:nvPr/>
        </p:nvPicPr>
        <p:blipFill>
          <a:blip r:embed="rId3"/>
          <a:stretch>
            <a:fillRect/>
          </a:stretch>
        </p:blipFill>
        <p:spPr>
          <a:xfrm>
            <a:off x="554665" y="2849054"/>
            <a:ext cx="2678391" cy="2770750"/>
          </a:xfrm>
          <a:prstGeom prst="rect">
            <a:avLst/>
          </a:prstGeom>
        </p:spPr>
      </p:pic>
    </p:spTree>
    <p:extLst>
      <p:ext uri="{BB962C8B-B14F-4D97-AF65-F5344CB8AC3E}">
        <p14:creationId xmlns:p14="http://schemas.microsoft.com/office/powerpoint/2010/main" val="338966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on steps&#10;&#10;Description automatically generated">
            <a:extLst>
              <a:ext uri="{FF2B5EF4-FFF2-40B4-BE49-F238E27FC236}">
                <a16:creationId xmlns:a16="http://schemas.microsoft.com/office/drawing/2014/main" id="{B2CE7BD2-8BE4-80D2-EF12-0AB7527BE1B8}"/>
              </a:ext>
            </a:extLst>
          </p:cNvPr>
          <p:cNvPicPr>
            <a:picLocks noChangeAspect="1"/>
          </p:cNvPicPr>
          <p:nvPr/>
        </p:nvPicPr>
        <p:blipFill rotWithShape="1">
          <a:blip r:embed="rId4">
            <a:extLst>
              <a:ext uri="{28A0092B-C50C-407E-A947-70E740481C1C}">
                <a14:useLocalDpi xmlns:a14="http://schemas.microsoft.com/office/drawing/2010/main" val="0"/>
              </a:ext>
            </a:extLst>
          </a:blip>
          <a:srcRect l="36829" r="-1964" b="20168"/>
          <a:stretch/>
        </p:blipFill>
        <p:spPr>
          <a:xfrm>
            <a:off x="0" y="-2"/>
            <a:ext cx="8392319" cy="6857999"/>
          </a:xfrm>
          <a:prstGeom prst="rect">
            <a:avLst/>
          </a:prstGeom>
        </p:spPr>
      </p:pic>
      <p:sp>
        <p:nvSpPr>
          <p:cNvPr id="10" name="Rectangle 9">
            <a:extLst>
              <a:ext uri="{FF2B5EF4-FFF2-40B4-BE49-F238E27FC236}">
                <a16:creationId xmlns:a16="http://schemas.microsoft.com/office/drawing/2014/main" id="{30B411A1-E7C3-A761-C56A-B564CAB66F6B}"/>
              </a:ext>
            </a:extLst>
          </p:cNvPr>
          <p:cNvSpPr/>
          <p:nvPr/>
        </p:nvSpPr>
        <p:spPr>
          <a:xfrm>
            <a:off x="-569495" y="0"/>
            <a:ext cx="12761495" cy="6858000"/>
          </a:xfrm>
          <a:prstGeom prst="rect">
            <a:avLst/>
          </a:prstGeom>
          <a:solidFill>
            <a:srgbClr val="223D78">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S</a:t>
            </a:r>
            <a:endParaRPr lang="en-GB"/>
          </a:p>
        </p:txBody>
      </p:sp>
      <p:sp>
        <p:nvSpPr>
          <p:cNvPr id="4" name="Rectangle 3">
            <a:extLst>
              <a:ext uri="{FF2B5EF4-FFF2-40B4-BE49-F238E27FC236}">
                <a16:creationId xmlns:a16="http://schemas.microsoft.com/office/drawing/2014/main" id="{1E28B2CF-D09E-79A6-5CDD-70B6EDBC02E9}"/>
              </a:ext>
            </a:extLst>
          </p:cNvPr>
          <p:cNvSpPr/>
          <p:nvPr/>
        </p:nvSpPr>
        <p:spPr>
          <a:xfrm>
            <a:off x="8153399" y="0"/>
            <a:ext cx="4038601" cy="6858000"/>
          </a:xfrm>
          <a:prstGeom prst="rect">
            <a:avLst/>
          </a:prstGeom>
          <a:gradFill>
            <a:gsLst>
              <a:gs pos="12000">
                <a:srgbClr val="A3DCF6"/>
              </a:gs>
              <a:gs pos="25000">
                <a:srgbClr val="58A9DD"/>
              </a:gs>
              <a:gs pos="0">
                <a:srgbClr val="C6EAF9"/>
              </a:gs>
              <a:gs pos="38000">
                <a:srgbClr val="4B9DD5"/>
              </a:gs>
              <a:gs pos="53000">
                <a:srgbClr val="327FC2"/>
              </a:gs>
              <a:gs pos="69000">
                <a:srgbClr val="2068B2"/>
              </a:gs>
              <a:gs pos="84000">
                <a:srgbClr val="04509D"/>
              </a:gs>
              <a:gs pos="100000">
                <a:srgbClr val="223D7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jdelijke aanduiding voor tekst 8">
            <a:extLst>
              <a:ext uri="{FF2B5EF4-FFF2-40B4-BE49-F238E27FC236}">
                <a16:creationId xmlns:a16="http://schemas.microsoft.com/office/drawing/2014/main" id="{0CC0E997-C2CC-9C45-AE3D-C07DC25D0F09}"/>
              </a:ext>
            </a:extLst>
          </p:cNvPr>
          <p:cNvSpPr>
            <a:spLocks noGrp="1"/>
          </p:cNvSpPr>
          <p:nvPr>
            <p:ph type="body" sz="quarter" idx="4294967295"/>
          </p:nvPr>
        </p:nvSpPr>
        <p:spPr>
          <a:xfrm>
            <a:off x="-306622" y="1153886"/>
            <a:ext cx="7969558" cy="3470476"/>
          </a:xfrm>
          <a:solidFill>
            <a:srgbClr val="2068B2">
              <a:alpha val="65098"/>
            </a:srgbClr>
          </a:solidFill>
        </p:spPr>
        <p:txBody>
          <a:bodyPr anchor="ctr">
            <a:noAutofit/>
          </a:bodyPr>
          <a:lstStyle/>
          <a:p>
            <a:pPr marL="0" indent="0">
              <a:buNone/>
            </a:pPr>
            <a:r>
              <a:rPr lang="en-GB" sz="3200" dirty="0">
                <a:solidFill>
                  <a:schemeClr val="bg1"/>
                </a:solidFill>
                <a:latin typeface="Avenir Next LT Pro"/>
              </a:rPr>
              <a:t>	Contact our Advisor: </a:t>
            </a:r>
            <a:endParaRPr lang="en-GB" sz="3200" dirty="0">
              <a:solidFill>
                <a:schemeClr val="bg1"/>
              </a:solidFill>
              <a:latin typeface="Avenir Next LT Pro" panose="020B0504020202020204" pitchFamily="34" charset="0"/>
            </a:endParaRPr>
          </a:p>
          <a:p>
            <a:pPr lvl="3"/>
            <a:r>
              <a:rPr lang="en-GB" sz="2600" dirty="0">
                <a:solidFill>
                  <a:schemeClr val="bg1"/>
                </a:solidFill>
                <a:latin typeface="Avenir Next LT Pro"/>
                <a:hlinkClick r:id="rId5">
                  <a:extLst>
                    <a:ext uri="{A12FA001-AC4F-418D-AE19-62706E023703}">
                      <ahyp:hlinkClr xmlns:ahyp="http://schemas.microsoft.com/office/drawing/2018/hyperlinkcolor" val="tx"/>
                    </a:ext>
                  </a:extLst>
                </a:hlinkClick>
              </a:rPr>
              <a:t>e.h.kroezinga@vu.nl</a:t>
            </a:r>
            <a:endParaRPr lang="en-GB" sz="2600" dirty="0">
              <a:solidFill>
                <a:schemeClr val="bg1"/>
              </a:solidFill>
              <a:latin typeface="Avenir Next LT Pro"/>
            </a:endParaRPr>
          </a:p>
          <a:p>
            <a:pPr lvl="3"/>
            <a:endParaRPr lang="en-GB" sz="2600" dirty="0">
              <a:solidFill>
                <a:schemeClr val="bg1"/>
              </a:solidFill>
              <a:latin typeface="Avenir Next LT Pro"/>
            </a:endParaRPr>
          </a:p>
          <a:p>
            <a:pPr lvl="3"/>
            <a:r>
              <a:rPr lang="en-GB" sz="2600" dirty="0">
                <a:solidFill>
                  <a:schemeClr val="bg1"/>
                </a:solidFill>
                <a:latin typeface="Avenir Next LT Pro"/>
              </a:rPr>
              <a:t>Prof. Kees Boersma: f.k.boersma@vu.nl</a:t>
            </a:r>
          </a:p>
          <a:p>
            <a:pPr marL="0" indent="0">
              <a:buNone/>
            </a:pPr>
            <a:endParaRPr lang="en-GB" sz="3200" dirty="0">
              <a:solidFill>
                <a:schemeClr val="bg1"/>
              </a:solidFill>
              <a:latin typeface="Avenir Next LT Pro" panose="020B0504020202020204" pitchFamily="34" charset="0"/>
            </a:endParaRPr>
          </a:p>
          <a:p>
            <a:pPr marL="0" indent="0">
              <a:buNone/>
            </a:pPr>
            <a:r>
              <a:rPr lang="en-GB" sz="3200" dirty="0">
                <a:solidFill>
                  <a:schemeClr val="bg1"/>
                </a:solidFill>
                <a:latin typeface="Avenir Next LT Pro"/>
              </a:rPr>
              <a:t>	Or have a look at our Website 	for our Programme!</a:t>
            </a:r>
          </a:p>
        </p:txBody>
      </p:sp>
      <p:sp>
        <p:nvSpPr>
          <p:cNvPr id="5" name="TextBox 4">
            <a:extLst>
              <a:ext uri="{FF2B5EF4-FFF2-40B4-BE49-F238E27FC236}">
                <a16:creationId xmlns:a16="http://schemas.microsoft.com/office/drawing/2014/main" id="{F26AF283-8CC5-4AE8-A1C0-2C83B6831C6F}"/>
              </a:ext>
            </a:extLst>
          </p:cNvPr>
          <p:cNvSpPr txBox="1"/>
          <p:nvPr/>
        </p:nvSpPr>
        <p:spPr>
          <a:xfrm>
            <a:off x="1584322" y="6361028"/>
            <a:ext cx="6299200" cy="253916"/>
          </a:xfrm>
          <a:prstGeom prst="rect">
            <a:avLst/>
          </a:prstGeom>
          <a:noFill/>
          <a:effectLst>
            <a:outerShdw blurRad="254000" dist="127000" dir="2700000" algn="ctr" rotWithShape="0">
              <a:schemeClr val="tx1">
                <a:alpha val="5000"/>
              </a:schemeClr>
            </a:outerShdw>
          </a:effectLst>
        </p:spPr>
        <p:txBody>
          <a:bodyPr wrap="square">
            <a:spAutoFit/>
          </a:bodyPr>
          <a:lstStyle/>
          <a:p>
            <a:pPr marL="0" marR="0" lvl="0" indent="0" algn="l" defTabSz="914309" rtl="0" eaLnBrk="1" fontAlgn="auto" latinLnBrk="0" hangingPunct="1">
              <a:lnSpc>
                <a:spcPct val="100000"/>
              </a:lnSpc>
              <a:spcBef>
                <a:spcPts val="0"/>
              </a:spcBef>
              <a:spcAft>
                <a:spcPts val="600"/>
              </a:spcAft>
              <a:buClrTx/>
              <a:buSzTx/>
              <a:buFontTx/>
              <a:buNone/>
              <a:tabLst/>
              <a:defRPr/>
            </a:pPr>
            <a:r>
              <a:rPr kumimoji="0" lang="en-GB" sz="1050" b="0" i="0" u="none" strike="noStrike" kern="1200" cap="none" spc="0" normalizeH="0" baseline="0" noProof="0">
                <a:ln>
                  <a:noFill/>
                </a:ln>
                <a:solidFill>
                  <a:srgbClr val="FFFFFF"/>
                </a:solidFill>
                <a:effectLst/>
                <a:uLnTx/>
                <a:uFillTx/>
                <a:latin typeface="DINPro" pitchFamily="2" charset="0"/>
                <a:ea typeface="+mn-ea"/>
                <a:cs typeface="+mn-cs"/>
              </a:rPr>
              <a:t>Master Science, Business &amp; Innovation – </a:t>
            </a:r>
            <a:r>
              <a:rPr kumimoji="0" lang="nl-NL" sz="1050" b="0" i="0" u="none" strike="noStrike" kern="1200" cap="none" spc="0" normalizeH="0" baseline="0" noProof="0" err="1">
                <a:ln>
                  <a:noFill/>
                </a:ln>
                <a:solidFill>
                  <a:srgbClr val="FFFFFF"/>
                </a:solidFill>
                <a:effectLst/>
                <a:uLnTx/>
                <a:uFillTx/>
                <a:latin typeface="DINPro" pitchFamily="2" charset="0"/>
                <a:ea typeface="+mn-ea"/>
                <a:cs typeface="+mn-cs"/>
              </a:rPr>
              <a:t>Faculty</a:t>
            </a:r>
            <a:r>
              <a:rPr kumimoji="0" lang="nl-NL" sz="1050" b="0" i="0" u="none" strike="noStrike" kern="1200" cap="none" spc="0" normalizeH="0" baseline="0" noProof="0">
                <a:ln>
                  <a:noFill/>
                </a:ln>
                <a:solidFill>
                  <a:srgbClr val="FFFFFF"/>
                </a:solidFill>
                <a:effectLst/>
                <a:uLnTx/>
                <a:uFillTx/>
                <a:latin typeface="DINPro" pitchFamily="2" charset="0"/>
                <a:ea typeface="+mn-ea"/>
                <a:cs typeface="+mn-cs"/>
              </a:rPr>
              <a:t> of </a:t>
            </a:r>
            <a:r>
              <a:rPr kumimoji="0" lang="nl-NL" sz="1050" b="0" i="0" u="none" strike="noStrike" kern="1200" cap="none" spc="0" normalizeH="0" baseline="0" noProof="0" err="1">
                <a:ln>
                  <a:noFill/>
                </a:ln>
                <a:solidFill>
                  <a:srgbClr val="FFFFFF"/>
                </a:solidFill>
                <a:effectLst/>
                <a:uLnTx/>
                <a:uFillTx/>
                <a:latin typeface="DINPro" pitchFamily="2" charset="0"/>
                <a:ea typeface="+mn-ea"/>
                <a:cs typeface="+mn-cs"/>
              </a:rPr>
              <a:t>Science</a:t>
            </a:r>
            <a:endParaRPr kumimoji="0" lang="en-GB" sz="1050" b="0" i="0" u="none" strike="noStrike" kern="1200" cap="none" spc="0" normalizeH="0" baseline="0" noProof="0">
              <a:ln>
                <a:noFill/>
              </a:ln>
              <a:solidFill>
                <a:srgbClr val="FFFFFF"/>
              </a:solidFill>
              <a:effectLst/>
              <a:uLnTx/>
              <a:uFillTx/>
              <a:latin typeface="DINPro" pitchFamily="2" charset="0"/>
              <a:ea typeface="+mn-ea"/>
              <a:cs typeface="+mn-cs"/>
            </a:endParaRPr>
          </a:p>
        </p:txBody>
      </p:sp>
      <p:pic>
        <p:nvPicPr>
          <p:cNvPr id="3" name="Picture 2">
            <a:extLst>
              <a:ext uri="{FF2B5EF4-FFF2-40B4-BE49-F238E27FC236}">
                <a16:creationId xmlns:a16="http://schemas.microsoft.com/office/drawing/2014/main" id="{7E761459-5492-F966-0BD1-411D20BF1839}"/>
              </a:ext>
            </a:extLst>
          </p:cNvPr>
          <p:cNvPicPr>
            <a:picLocks noChangeAspect="1"/>
          </p:cNvPicPr>
          <p:nvPr/>
        </p:nvPicPr>
        <p:blipFill>
          <a:blip r:embed="rId6"/>
          <a:stretch>
            <a:fillRect/>
          </a:stretch>
        </p:blipFill>
        <p:spPr>
          <a:xfrm>
            <a:off x="8752763" y="1905000"/>
            <a:ext cx="2824684" cy="2852108"/>
          </a:xfrm>
          <a:prstGeom prst="rect">
            <a:avLst/>
          </a:prstGeom>
        </p:spPr>
      </p:pic>
    </p:spTree>
    <p:extLst>
      <p:ext uri="{BB962C8B-B14F-4D97-AF65-F5344CB8AC3E}">
        <p14:creationId xmlns:p14="http://schemas.microsoft.com/office/powerpoint/2010/main" val="1289833490"/>
      </p:ext>
    </p:extLst>
  </p:cSld>
  <p:clrMapOvr>
    <a:masterClrMapping/>
  </p:clrMapOvr>
  <p:transition spd="slow">
    <p:push/>
  </p:transition>
  <p:extLst>
    <p:ext uri="{6950BFC3-D8DA-4A85-94F7-54DA5524770B}">
      <p188:commentRel xmlns:p188="http://schemas.microsoft.com/office/powerpoint/2018/8/main" r:id="rId3"/>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24002" y="2492468"/>
            <a:ext cx="6323461" cy="4040412"/>
          </a:xfrm>
          <a:prstGeom prst="rect">
            <a:avLst/>
          </a:prstGeom>
        </p:spPr>
      </p:pic>
      <p:grpSp>
        <p:nvGrpSpPr>
          <p:cNvPr id="2" name="Group 1"/>
          <p:cNvGrpSpPr/>
          <p:nvPr/>
        </p:nvGrpSpPr>
        <p:grpSpPr>
          <a:xfrm>
            <a:off x="1276346" y="165365"/>
            <a:ext cx="10010773" cy="1780800"/>
            <a:chOff x="428625" y="416098"/>
            <a:chExt cx="4490508" cy="1934849"/>
          </a:xfrm>
        </p:grpSpPr>
        <p:sp>
          <p:nvSpPr>
            <p:cNvPr id="8" name="Vrije vorm 7"/>
            <p:cNvSpPr/>
            <p:nvPr/>
          </p:nvSpPr>
          <p:spPr>
            <a:xfrm>
              <a:off x="428625" y="1555751"/>
              <a:ext cx="869950" cy="196850"/>
            </a:xfrm>
            <a:custGeom>
              <a:avLst/>
              <a:gdLst>
                <a:gd name="connsiteX0" fmla="*/ 0 w 869950"/>
                <a:gd name="connsiteY0" fmla="*/ 0 h 196850"/>
                <a:gd name="connsiteX1" fmla="*/ 495300 w 869950"/>
                <a:gd name="connsiteY1" fmla="*/ 0 h 196850"/>
                <a:gd name="connsiteX2" fmla="*/ 606425 w 869950"/>
                <a:gd name="connsiteY2" fmla="*/ 107950 h 196850"/>
                <a:gd name="connsiteX3" fmla="*/ 704850 w 869950"/>
                <a:gd name="connsiteY3" fmla="*/ 3175 h 196850"/>
                <a:gd name="connsiteX4" fmla="*/ 869950 w 869950"/>
                <a:gd name="connsiteY4" fmla="*/ 3175 h 196850"/>
                <a:gd name="connsiteX5" fmla="*/ 869950 w 869950"/>
                <a:gd name="connsiteY5" fmla="*/ 196850 h 196850"/>
                <a:gd name="connsiteX6" fmla="*/ 0 w 869950"/>
                <a:gd name="connsiteY6" fmla="*/ 196850 h 196850"/>
                <a:gd name="connsiteX7" fmla="*/ 0 w 869950"/>
                <a:gd name="connsiteY7" fmla="*/ 0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9950" h="196850">
                  <a:moveTo>
                    <a:pt x="0" y="0"/>
                  </a:moveTo>
                  <a:lnTo>
                    <a:pt x="495300" y="0"/>
                  </a:lnTo>
                  <a:lnTo>
                    <a:pt x="606425" y="107950"/>
                  </a:lnTo>
                  <a:lnTo>
                    <a:pt x="704850" y="3175"/>
                  </a:lnTo>
                  <a:lnTo>
                    <a:pt x="869950" y="3175"/>
                  </a:lnTo>
                  <a:lnTo>
                    <a:pt x="869950" y="196850"/>
                  </a:lnTo>
                  <a:lnTo>
                    <a:pt x="0" y="196850"/>
                  </a:lnTo>
                  <a:lnTo>
                    <a:pt x="0" y="0"/>
                  </a:lnTo>
                  <a:close/>
                </a:path>
              </a:pathLst>
            </a:custGeom>
            <a:solidFill>
              <a:srgbClr val="006AAC">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ＭＳ Ｐゴシック" charset="-128"/>
                <a:cs typeface="+mn-cs"/>
              </a:endParaRPr>
            </a:p>
          </p:txBody>
        </p:sp>
        <p:sp>
          <p:nvSpPr>
            <p:cNvPr id="9" name="Rechthoek 8"/>
            <p:cNvSpPr/>
            <p:nvPr/>
          </p:nvSpPr>
          <p:spPr>
            <a:xfrm>
              <a:off x="1298575" y="1558926"/>
              <a:ext cx="3620558" cy="193676"/>
            </a:xfrm>
            <a:prstGeom prst="rect">
              <a:avLst/>
            </a:prstGeom>
            <a:solidFill>
              <a:srgbClr val="006AAC">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ＭＳ Ｐゴシック" charset="-128"/>
                <a:cs typeface="+mn-cs"/>
              </a:endParaRPr>
            </a:p>
          </p:txBody>
        </p:sp>
        <p:sp>
          <p:nvSpPr>
            <p:cNvPr id="10" name="Titel 1"/>
            <p:cNvSpPr txBox="1">
              <a:spLocks/>
            </p:cNvSpPr>
            <p:nvPr/>
          </p:nvSpPr>
          <p:spPr>
            <a:xfrm>
              <a:off x="428625" y="416098"/>
              <a:ext cx="4490508" cy="1112838"/>
            </a:xfrm>
            <a:prstGeom prst="rect">
              <a:avLst/>
            </a:prstGeom>
            <a:solidFill>
              <a:srgbClr val="0089CF">
                <a:alpha val="90000"/>
              </a:srgbClr>
            </a:solidFill>
          </p:spPr>
          <p:txBody>
            <a:bodyPr lIns="180000" tIns="108000" rIns="72000" anchor="ctr" anchorCtr="0">
              <a:noAutofit/>
            </a:bodyPr>
            <a:lstStyle>
              <a:lvl1pPr algn="l">
                <a:lnSpc>
                  <a:spcPts val="3300"/>
                </a:lnSpc>
                <a:defRPr cap="all">
                  <a:solidFill>
                    <a:schemeClr val="bg1"/>
                  </a:solidFill>
                </a:defRPr>
              </a:lvl1pPr>
            </a:lstStyle>
            <a:p>
              <a:pPr marL="0" marR="0" lvl="0" indent="0" algn="ctr" defTabSz="457200" rtl="0" eaLnBrk="0" fontAlgn="base" latinLnBrk="0" hangingPunct="0">
                <a:lnSpc>
                  <a:spcPts val="3400"/>
                </a:lnSpc>
                <a:spcBef>
                  <a:spcPct val="0"/>
                </a:spcBef>
                <a:spcAft>
                  <a:spcPct val="0"/>
                </a:spcAft>
                <a:buClrTx/>
                <a:buSzTx/>
                <a:buFontTx/>
                <a:buNone/>
                <a:tabLst/>
                <a:defRPr/>
              </a:pPr>
              <a:r>
                <a:rPr kumimoji="0" lang="nl-NL" sz="3200" b="0" i="0" u="none" strike="noStrike" kern="1200" cap="all" spc="0" normalizeH="0" baseline="0" noProof="0" dirty="0">
                  <a:ln>
                    <a:noFill/>
                  </a:ln>
                  <a:solidFill>
                    <a:prstClr val="white"/>
                  </a:solidFill>
                  <a:effectLst/>
                  <a:uLnTx/>
                  <a:uFillTx/>
                  <a:latin typeface="Calibri"/>
                  <a:ea typeface="ＭＳ Ｐゴシック" charset="-128"/>
                  <a:cs typeface="Calibri"/>
                </a:rPr>
                <a:t>Culture, Organization and management (COM)</a:t>
              </a:r>
            </a:p>
            <a:p>
              <a:pPr marL="0" marR="0" lvl="0" indent="0" algn="ctr" defTabSz="457200" rtl="0" eaLnBrk="0" fontAlgn="base" latinLnBrk="0" hangingPunct="0">
                <a:lnSpc>
                  <a:spcPts val="3400"/>
                </a:lnSpc>
                <a:spcBef>
                  <a:spcPct val="0"/>
                </a:spcBef>
                <a:spcAft>
                  <a:spcPct val="0"/>
                </a:spcAft>
                <a:buClrTx/>
                <a:buSzTx/>
                <a:buFontTx/>
                <a:buNone/>
                <a:tabLst/>
                <a:defRPr/>
              </a:pPr>
              <a:r>
                <a:rPr lang="nl-NL" sz="3200" dirty="0">
                  <a:solidFill>
                    <a:prstClr val="white"/>
                  </a:solidFill>
                  <a:latin typeface="Calibri"/>
                  <a:ea typeface="ＭＳ Ｐゴシック" charset="-128"/>
                  <a:cs typeface="Calibri"/>
                </a:rPr>
                <a:t>Faculty of social Sciences</a:t>
              </a:r>
              <a:endParaRPr kumimoji="0" lang="nl-NL" sz="3200" b="0" i="0" u="none" strike="noStrike" kern="1200" cap="all" spc="0" normalizeH="0" baseline="0" noProof="0" dirty="0">
                <a:ln>
                  <a:noFill/>
                </a:ln>
                <a:solidFill>
                  <a:prstClr val="white"/>
                </a:solidFill>
                <a:effectLst/>
                <a:uLnTx/>
                <a:uFillTx/>
                <a:latin typeface="Calibri"/>
                <a:ea typeface="ＭＳ Ｐゴシック" charset="-128"/>
                <a:cs typeface="Calibri"/>
              </a:endParaRPr>
            </a:p>
          </p:txBody>
        </p:sp>
        <p:sp>
          <p:nvSpPr>
            <p:cNvPr id="11" name="Subtitel 2"/>
            <p:cNvSpPr txBox="1">
              <a:spLocks/>
            </p:cNvSpPr>
            <p:nvPr/>
          </p:nvSpPr>
          <p:spPr>
            <a:xfrm>
              <a:off x="428625" y="1752602"/>
              <a:ext cx="4490508" cy="598345"/>
            </a:xfrm>
            <a:prstGeom prst="rect">
              <a:avLst/>
            </a:prstGeom>
            <a:solidFill>
              <a:srgbClr val="006AAC">
                <a:alpha val="90000"/>
              </a:srgbClr>
            </a:solidFill>
          </p:spPr>
          <p:txBody>
            <a:bodyPr vert="horz" wrap="square" lIns="180000" tIns="64800" rIns="72000" bIns="162000" anchor="t" anchorCtr="0">
              <a:spAutoFit/>
            </a:bodyPr>
            <a:lstStyle>
              <a:lvl1pPr marL="0" indent="0" algn="l">
                <a:lnSpc>
                  <a:spcPts val="2500"/>
                </a:lnSpc>
                <a:buNone/>
                <a:defRPr sz="2400" cap="all" baseline="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0" fontAlgn="base" latinLnBrk="0" hangingPunct="0">
                <a:lnSpc>
                  <a:spcPts val="2500"/>
                </a:lnSpc>
                <a:spcBef>
                  <a:spcPts val="0"/>
                </a:spcBef>
                <a:spcAft>
                  <a:spcPct val="0"/>
                </a:spcAft>
                <a:buClrTx/>
                <a:buSzTx/>
                <a:buFontTx/>
                <a:buNone/>
                <a:tabLst/>
                <a:defRPr/>
              </a:pPr>
              <a:r>
                <a:rPr kumimoji="0" lang="nl-NL" sz="2000" b="0" i="0" u="none" strike="noStrike" kern="1200" cap="all" spc="0" normalizeH="0" baseline="0" noProof="0" dirty="0">
                  <a:ln>
                    <a:noFill/>
                  </a:ln>
                  <a:solidFill>
                    <a:schemeClr val="bg1"/>
                  </a:solidFill>
                  <a:effectLst/>
                  <a:uLnTx/>
                  <a:uFillTx/>
                  <a:latin typeface="Calibri"/>
                  <a:ea typeface="ＭＳ Ｐゴシック"/>
                  <a:cs typeface="Calibri"/>
                </a:rPr>
                <a:t>Prof.  Kees Boersma      </a:t>
              </a:r>
              <a:r>
                <a:rPr kumimoji="0" lang="nl-NL" sz="2000" b="0" i="0" u="none" strike="noStrike" kern="1200" cap="all" spc="0" normalizeH="0" baseline="0" noProof="0" dirty="0">
                  <a:ln>
                    <a:noFill/>
                  </a:ln>
                  <a:solidFill>
                    <a:schemeClr val="bg1"/>
                  </a:solidFill>
                  <a:effectLst/>
                  <a:uLnTx/>
                  <a:uFillTx/>
                  <a:latin typeface="Calibri"/>
                  <a:ea typeface="ＭＳ Ｐゴシック"/>
                  <a:cs typeface="Calibri"/>
                  <a:hlinkClick r:id="rId4">
                    <a:extLst>
                      <a:ext uri="{A12FA001-AC4F-418D-AE19-62706E023703}">
                        <ahyp:hlinkClr xmlns:ahyp="http://schemas.microsoft.com/office/drawing/2018/hyperlinkcolor" val="tx"/>
                      </a:ext>
                    </a:extLst>
                  </a:hlinkClick>
                </a:rPr>
                <a:t>f.k.boersma@vu.nl</a:t>
              </a:r>
              <a:r>
                <a:rPr kumimoji="0" lang="nl-NL" sz="2000" b="0" i="0" u="none" strike="noStrike" kern="1200" cap="all" spc="0" normalizeH="0" baseline="0" noProof="0" dirty="0">
                  <a:ln>
                    <a:noFill/>
                  </a:ln>
                  <a:solidFill>
                    <a:schemeClr val="bg1"/>
                  </a:solidFill>
                  <a:effectLst/>
                  <a:uLnTx/>
                  <a:uFillTx/>
                  <a:latin typeface="Calibri"/>
                  <a:ea typeface="ＭＳ Ｐゴシック"/>
                  <a:cs typeface="Calibri"/>
                </a:rPr>
                <a:t> </a:t>
              </a:r>
            </a:p>
          </p:txBody>
        </p:sp>
      </p:grpSp>
      <p:sp>
        <p:nvSpPr>
          <p:cNvPr id="16" name="Slide Number Placeholder 3"/>
          <p:cNvSpPr txBox="1">
            <a:spLocks/>
          </p:cNvSpPr>
          <p:nvPr/>
        </p:nvSpPr>
        <p:spPr bwMode="auto">
          <a:xfrm>
            <a:off x="1524002" y="6453602"/>
            <a:ext cx="611188" cy="40439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2714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1463" marR="0" lvl="0" indent="0" algn="l" defTabSz="457200" rtl="0" eaLnBrk="1" fontAlgn="base" latinLnBrk="0" hangingPunct="1">
              <a:lnSpc>
                <a:spcPct val="100000"/>
              </a:lnSpc>
              <a:spcBef>
                <a:spcPct val="20000"/>
              </a:spcBef>
              <a:spcAft>
                <a:spcPct val="0"/>
              </a:spcAft>
              <a:buClrTx/>
              <a:buSzTx/>
              <a:buFontTx/>
              <a:buNone/>
              <a:tabLst/>
              <a:defRPr/>
            </a:pPr>
            <a:fld id="{B6535939-1A7B-AE4D-A0E3-E82652A3CA2F}" type="slidenum">
              <a:rPr kumimoji="0" lang="nl-NL" sz="1200" b="0" i="0" u="none" strike="noStrike" kern="1200" cap="none" spc="0" normalizeH="0" baseline="0" noProof="0">
                <a:ln>
                  <a:noFill/>
                </a:ln>
                <a:solidFill>
                  <a:srgbClr val="FFFFFF"/>
                </a:solidFill>
                <a:effectLst/>
                <a:uLnTx/>
                <a:uFillTx/>
                <a:latin typeface="Calibri" charset="0"/>
                <a:ea typeface="ＭＳ Ｐゴシック" charset="0"/>
                <a:cs typeface="Calibri" charset="0"/>
              </a:rPr>
              <a:pPr marL="271463" marR="0" lvl="0" indent="0" algn="l" defTabSz="457200" rtl="0" eaLnBrk="1" fontAlgn="base" latinLnBrk="0" hangingPunct="1">
                <a:lnSpc>
                  <a:spcPct val="100000"/>
                </a:lnSpc>
                <a:spcBef>
                  <a:spcPct val="20000"/>
                </a:spcBef>
                <a:spcAft>
                  <a:spcPct val="0"/>
                </a:spcAft>
                <a:buClrTx/>
                <a:buSzTx/>
                <a:buFontTx/>
                <a:buNone/>
                <a:tabLst/>
                <a:defRPr/>
              </a:pPr>
              <a:t>62</a:t>
            </a:fld>
            <a:endParaRPr kumimoji="0" lang="nl-NL" sz="1200" b="0" i="0" u="none" strike="noStrike" kern="1200" cap="none" spc="0" normalizeH="0" baseline="0" noProof="0">
              <a:ln>
                <a:noFill/>
              </a:ln>
              <a:solidFill>
                <a:srgbClr val="FFFFFF"/>
              </a:solidFill>
              <a:effectLst/>
              <a:uLnTx/>
              <a:uFillTx/>
              <a:latin typeface="Calibri" charset="0"/>
              <a:ea typeface="ＭＳ Ｐゴシック" charset="0"/>
              <a:cs typeface="Calibri" charset="0"/>
            </a:endParaRPr>
          </a:p>
        </p:txBody>
      </p:sp>
      <p:pic>
        <p:nvPicPr>
          <p:cNvPr id="18" name="Afbeelding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0032" y="5502012"/>
            <a:ext cx="2159187" cy="1190623"/>
          </a:xfrm>
          <a:prstGeom prst="rect">
            <a:avLst/>
          </a:prstGeom>
        </p:spPr>
      </p:pic>
      <p:sp>
        <p:nvSpPr>
          <p:cNvPr id="6" name="Vrije vorm 5"/>
          <p:cNvSpPr/>
          <p:nvPr/>
        </p:nvSpPr>
        <p:spPr>
          <a:xfrm flipH="1">
            <a:off x="2471737" y="1182868"/>
            <a:ext cx="300041" cy="69711"/>
          </a:xfrm>
          <a:custGeom>
            <a:avLst/>
            <a:gdLst>
              <a:gd name="connsiteX0" fmla="*/ 0 w 196850"/>
              <a:gd name="connsiteY0" fmla="*/ 3175 h 98425"/>
              <a:gd name="connsiteX1" fmla="*/ 95250 w 196850"/>
              <a:gd name="connsiteY1" fmla="*/ 98425 h 98425"/>
              <a:gd name="connsiteX2" fmla="*/ 196850 w 196850"/>
              <a:gd name="connsiteY2" fmla="*/ 0 h 98425"/>
              <a:gd name="connsiteX3" fmla="*/ 0 w 196850"/>
              <a:gd name="connsiteY3" fmla="*/ 3175 h 98425"/>
            </a:gdLst>
            <a:ahLst/>
            <a:cxnLst>
              <a:cxn ang="0">
                <a:pos x="connsiteX0" y="connsiteY0"/>
              </a:cxn>
              <a:cxn ang="0">
                <a:pos x="connsiteX1" y="connsiteY1"/>
              </a:cxn>
              <a:cxn ang="0">
                <a:pos x="connsiteX2" y="connsiteY2"/>
              </a:cxn>
              <a:cxn ang="0">
                <a:pos x="connsiteX3" y="connsiteY3"/>
              </a:cxn>
            </a:cxnLst>
            <a:rect l="l" t="t" r="r" b="b"/>
            <a:pathLst>
              <a:path w="196850" h="98425">
                <a:moveTo>
                  <a:pt x="0" y="3175"/>
                </a:moveTo>
                <a:lnTo>
                  <a:pt x="95250" y="98425"/>
                </a:lnTo>
                <a:lnTo>
                  <a:pt x="196850" y="0"/>
                </a:lnTo>
                <a:lnTo>
                  <a:pt x="0" y="3175"/>
                </a:lnTo>
                <a:close/>
              </a:path>
            </a:pathLst>
          </a:custGeom>
          <a:solidFill>
            <a:srgbClr val="0080B9">
              <a:alpha val="9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ＭＳ Ｐゴシック" charset="-128"/>
              <a:cs typeface="+mn-cs"/>
            </a:endParaRPr>
          </a:p>
        </p:txBody>
      </p:sp>
      <p:pic>
        <p:nvPicPr>
          <p:cNvPr id="4" name="Picture 3">
            <a:extLst>
              <a:ext uri="{FF2B5EF4-FFF2-40B4-BE49-F238E27FC236}">
                <a16:creationId xmlns:a16="http://schemas.microsoft.com/office/drawing/2014/main" id="{FC796908-1B33-C3BA-D1DB-748D719EA43B}"/>
              </a:ext>
            </a:extLst>
          </p:cNvPr>
          <p:cNvPicPr>
            <a:picLocks noChangeAspect="1"/>
          </p:cNvPicPr>
          <p:nvPr/>
        </p:nvPicPr>
        <p:blipFill>
          <a:blip r:embed="rId6"/>
          <a:stretch>
            <a:fillRect/>
          </a:stretch>
        </p:blipFill>
        <p:spPr>
          <a:xfrm>
            <a:off x="8464320" y="2492468"/>
            <a:ext cx="2634394" cy="2693499"/>
          </a:xfrm>
          <a:prstGeom prst="rect">
            <a:avLst/>
          </a:prstGeom>
        </p:spPr>
      </p:pic>
    </p:spTree>
    <p:extLst>
      <p:ext uri="{BB962C8B-B14F-4D97-AF65-F5344CB8AC3E}">
        <p14:creationId xmlns:p14="http://schemas.microsoft.com/office/powerpoint/2010/main" val="9581892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6"/>
          <p:cNvSpPr>
            <a:spLocks noChangeArrowheads="1"/>
          </p:cNvSpPr>
          <p:nvPr/>
        </p:nvSpPr>
        <p:spPr bwMode="auto">
          <a:xfrm>
            <a:off x="1766058" y="1468063"/>
            <a:ext cx="6950378" cy="1631216"/>
          </a:xfrm>
          <a:prstGeom prst="rect">
            <a:avLst/>
          </a:prstGeom>
          <a:noFill/>
          <a:ln w="9525">
            <a:noFill/>
            <a:miter lim="800000"/>
            <a:headEnd/>
            <a:tailEnd/>
          </a:ln>
        </p:spPr>
        <p:txBody>
          <a:bodyPr wrap="square">
            <a:spAutoFit/>
          </a:bodyPr>
          <a:lstStyle/>
          <a:p>
            <a:pPr marL="274320" marR="0" lvl="0" indent="-27432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nl-NL" sz="250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rPr>
              <a:t>Sociology</a:t>
            </a:r>
          </a:p>
          <a:p>
            <a:pPr marL="274320" marR="0" lvl="0" indent="-27432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nl-NL" sz="2500" b="0" i="0" u="none" strike="noStrike" kern="1200" cap="none" spc="0" normalizeH="0" baseline="0" noProof="0" dirty="0" err="1">
                <a:ln>
                  <a:noFill/>
                </a:ln>
                <a:solidFill>
                  <a:prstClr val="black"/>
                </a:solidFill>
                <a:effectLst/>
                <a:uLnTx/>
                <a:uFillTx/>
                <a:latin typeface="Calibri" pitchFamily="34" charset="0"/>
                <a:ea typeface="ＭＳ Ｐゴシック" charset="-128"/>
                <a:cs typeface="+mn-cs"/>
              </a:rPr>
              <a:t>Psychology</a:t>
            </a:r>
            <a:endParaRPr kumimoji="0" lang="nl-NL" sz="250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endParaRPr>
          </a:p>
          <a:p>
            <a:pPr marL="274320" marR="0" lvl="0" indent="-27432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nl-NL" sz="2500" b="0" i="0" u="none" strike="noStrike" kern="1200" cap="none" spc="0" normalizeH="0" baseline="0" noProof="0" dirty="0" err="1">
                <a:ln>
                  <a:noFill/>
                </a:ln>
                <a:solidFill>
                  <a:prstClr val="black"/>
                </a:solidFill>
                <a:effectLst/>
                <a:uLnTx/>
                <a:uFillTx/>
                <a:latin typeface="Calibri" pitchFamily="34" charset="0"/>
                <a:ea typeface="ＭＳ Ｐゴシック" charset="-128"/>
                <a:cs typeface="+mn-cs"/>
              </a:rPr>
              <a:t>Anthropology</a:t>
            </a:r>
            <a:endParaRPr kumimoji="0" lang="nl-NL" sz="250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endParaRPr>
          </a:p>
          <a:p>
            <a:pPr marL="274320" marR="0" lvl="0" indent="-27432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nl-NL" sz="250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rPr>
              <a:t>etc. </a:t>
            </a:r>
            <a:endParaRPr kumimoji="0" lang="nl-NL" sz="2800" b="0" i="0" u="none" strike="noStrike" kern="1200" cap="none" spc="0" normalizeH="0" baseline="0" noProof="0" dirty="0">
              <a:ln>
                <a:noFill/>
              </a:ln>
              <a:solidFill>
                <a:prstClr val="black"/>
              </a:solidFill>
              <a:effectLst/>
              <a:uLnTx/>
              <a:uFillTx/>
              <a:latin typeface="Calibri" pitchFamily="34" charset="0"/>
              <a:ea typeface="ＭＳ Ｐゴシック" charset="-128"/>
              <a:cs typeface="+mn-cs"/>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678836">
            <a:off x="6832154" y="1428401"/>
            <a:ext cx="1413997" cy="1413997"/>
          </a:xfrm>
          <a:prstGeom prst="rect">
            <a:avLst/>
          </a:prstGeom>
        </p:spPr>
      </p:pic>
      <p:sp>
        <p:nvSpPr>
          <p:cNvPr id="25" name="Rechthoek 6"/>
          <p:cNvSpPr>
            <a:spLocks noChangeArrowheads="1"/>
          </p:cNvSpPr>
          <p:nvPr/>
        </p:nvSpPr>
        <p:spPr bwMode="auto">
          <a:xfrm>
            <a:off x="5989544" y="3290086"/>
            <a:ext cx="4848236" cy="969496"/>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2600" b="1" i="0" u="none" strike="noStrike" kern="1200" cap="none" spc="0" normalizeH="0" baseline="0" noProof="0">
                <a:ln>
                  <a:noFill/>
                </a:ln>
                <a:solidFill>
                  <a:prstClr val="black"/>
                </a:solidFill>
                <a:effectLst/>
                <a:uLnTx/>
                <a:uFillTx/>
                <a:latin typeface="Calibri" pitchFamily="34" charset="0"/>
                <a:ea typeface="ＭＳ Ｐゴシック" charset="-128"/>
                <a:cs typeface="+mn-cs"/>
              </a:rPr>
              <a:t>COM… </a:t>
            </a:r>
            <a:r>
              <a:rPr kumimoji="0" lang="en-US" sz="2600" b="1" i="0" u="none" strike="noStrike" kern="1200" cap="none" spc="0" normalizeH="0" baseline="0" noProof="0">
                <a:ln>
                  <a:noFill/>
                </a:ln>
                <a:solidFill>
                  <a:srgbClr val="000000"/>
                </a:solidFill>
                <a:effectLst/>
                <a:uLnTx/>
                <a:uFillTx/>
                <a:latin typeface="Calibri" pitchFamily="34" charset="0"/>
                <a:ea typeface="ＭＳ Ｐゴシック" charset="-128"/>
                <a:cs typeface="+mn-cs"/>
              </a:rPr>
              <a:t>an </a:t>
            </a:r>
            <a:r>
              <a:rPr kumimoji="0" lang="en-US" sz="2600" b="1" i="0" u="none" strike="noStrike" kern="1200" cap="none" spc="0" normalizeH="0" baseline="0" noProof="0">
                <a:ln>
                  <a:noFill/>
                </a:ln>
                <a:solidFill>
                  <a:srgbClr val="FF0000"/>
                </a:solidFill>
                <a:effectLst/>
                <a:uLnTx/>
                <a:uFillTx/>
                <a:latin typeface="Calibri" pitchFamily="34" charset="0"/>
                <a:ea typeface="ＭＳ Ｐゴシック" charset="-128"/>
                <a:cs typeface="+mn-cs"/>
              </a:rPr>
              <a:t>i</a:t>
            </a:r>
            <a:r>
              <a:rPr kumimoji="0" lang="en-US" sz="2600" b="1" i="0" u="none" strike="noStrike" kern="1200" cap="none" spc="0" normalizeH="0" baseline="0" noProof="0">
                <a:ln>
                  <a:noFill/>
                </a:ln>
                <a:solidFill>
                  <a:srgbClr val="000000"/>
                </a:solidFill>
                <a:effectLst/>
                <a:uLnTx/>
                <a:uFillTx/>
                <a:latin typeface="Calibri" pitchFamily="34" charset="0"/>
                <a:ea typeface="ＭＳ Ｐゴシック" charset="-128"/>
                <a:cs typeface="+mn-cs"/>
              </a:rPr>
              <a:t>n</a:t>
            </a:r>
            <a:r>
              <a:rPr kumimoji="0" lang="en-US" sz="2600" b="1" i="0" u="none" strike="noStrike" kern="1200" cap="none" spc="0" normalizeH="0" baseline="0" noProof="0">
                <a:ln>
                  <a:noFill/>
                </a:ln>
                <a:solidFill>
                  <a:srgbClr val="0070C0"/>
                </a:solidFill>
                <a:effectLst/>
                <a:uLnTx/>
                <a:uFillTx/>
                <a:latin typeface="Calibri" pitchFamily="34" charset="0"/>
                <a:ea typeface="ＭＳ Ｐゴシック" charset="-128"/>
                <a:cs typeface="+mn-cs"/>
              </a:rPr>
              <a:t>t</a:t>
            </a:r>
            <a:r>
              <a:rPr kumimoji="0" lang="en-US" sz="2600" b="1" i="0" u="none" strike="noStrike" kern="1200" cap="none" spc="0" normalizeH="0" baseline="0" noProof="0">
                <a:ln>
                  <a:noFill/>
                </a:ln>
                <a:solidFill>
                  <a:srgbClr val="FFC000"/>
                </a:solidFill>
                <a:effectLst/>
                <a:uLnTx/>
                <a:uFillTx/>
                <a:latin typeface="Calibri" pitchFamily="34" charset="0"/>
                <a:ea typeface="ＭＳ Ｐゴシック" charset="-128"/>
                <a:cs typeface="+mn-cs"/>
              </a:rPr>
              <a:t>e</a:t>
            </a:r>
            <a:r>
              <a:rPr kumimoji="0" lang="en-US" sz="2600" b="1" i="0" u="none" strike="noStrike" kern="1200" cap="none" spc="0" normalizeH="0" baseline="0" noProof="0">
                <a:ln>
                  <a:noFill/>
                </a:ln>
                <a:solidFill>
                  <a:srgbClr val="00B050"/>
                </a:solidFill>
                <a:effectLst/>
                <a:uLnTx/>
                <a:uFillTx/>
                <a:latin typeface="Calibri" pitchFamily="34" charset="0"/>
                <a:ea typeface="ＭＳ Ｐゴシック" charset="-128"/>
                <a:cs typeface="+mn-cs"/>
              </a:rPr>
              <a:t>r</a:t>
            </a:r>
            <a:r>
              <a:rPr kumimoji="0" lang="en-US" sz="2600" b="1" i="0" u="none" strike="noStrike" kern="1200" cap="none" spc="0" normalizeH="0" baseline="0" noProof="0">
                <a:ln>
                  <a:noFill/>
                </a:ln>
                <a:solidFill>
                  <a:srgbClr val="C00000"/>
                </a:solidFill>
                <a:effectLst/>
                <a:uLnTx/>
                <a:uFillTx/>
                <a:latin typeface="Calibri" pitchFamily="34" charset="0"/>
                <a:ea typeface="ＭＳ Ｐゴシック" charset="-128"/>
                <a:cs typeface="+mn-cs"/>
              </a:rPr>
              <a:t>n</a:t>
            </a:r>
            <a:r>
              <a:rPr kumimoji="0" lang="en-US" sz="2600" b="1" i="0" u="none" strike="noStrike" kern="1200" cap="none" spc="0" normalizeH="0" baseline="0" noProof="0">
                <a:ln>
                  <a:noFill/>
                </a:ln>
                <a:solidFill>
                  <a:srgbClr val="002060"/>
                </a:solidFill>
                <a:effectLst/>
                <a:uLnTx/>
                <a:uFillTx/>
                <a:latin typeface="Calibri" pitchFamily="34" charset="0"/>
                <a:ea typeface="ＭＳ Ｐゴシック" charset="-128"/>
                <a:cs typeface="+mn-cs"/>
              </a:rPr>
              <a:t>a</a:t>
            </a:r>
            <a:r>
              <a:rPr kumimoji="0" lang="en-US" sz="2600" b="1" i="0" u="none" strike="noStrike" kern="1200" cap="none" spc="0" normalizeH="0" baseline="0" noProof="0">
                <a:ln>
                  <a:noFill/>
                </a:ln>
                <a:solidFill>
                  <a:srgbClr val="0070C0"/>
                </a:solidFill>
                <a:effectLst/>
                <a:uLnTx/>
                <a:uFillTx/>
                <a:latin typeface="Calibri" pitchFamily="34" charset="0"/>
                <a:ea typeface="ＭＳ Ｐゴシック" charset="-128"/>
                <a:cs typeface="+mn-cs"/>
              </a:rPr>
              <a:t>t</a:t>
            </a:r>
            <a:r>
              <a:rPr kumimoji="0" lang="en-US" sz="2600" b="1" i="0" u="none" strike="noStrike" kern="1200" cap="none" spc="0" normalizeH="0" baseline="0" noProof="0">
                <a:ln>
                  <a:noFill/>
                </a:ln>
                <a:solidFill>
                  <a:srgbClr val="FFC000"/>
                </a:solidFill>
                <a:effectLst/>
                <a:uLnTx/>
                <a:uFillTx/>
                <a:latin typeface="Calibri" pitchFamily="34" charset="0"/>
                <a:ea typeface="ＭＳ Ｐゴシック" charset="-128"/>
                <a:cs typeface="+mn-cs"/>
              </a:rPr>
              <a:t>i</a:t>
            </a:r>
            <a:r>
              <a:rPr kumimoji="0" lang="en-US" sz="2600" b="1" i="0" u="none" strike="noStrike" kern="1200" cap="none" spc="0" normalizeH="0" baseline="0" noProof="0">
                <a:ln>
                  <a:noFill/>
                </a:ln>
                <a:solidFill>
                  <a:srgbClr val="00B050"/>
                </a:solidFill>
                <a:effectLst/>
                <a:uLnTx/>
                <a:uFillTx/>
                <a:latin typeface="Calibri" pitchFamily="34" charset="0"/>
                <a:ea typeface="ＭＳ Ｐゴシック" charset="-128"/>
                <a:cs typeface="+mn-cs"/>
              </a:rPr>
              <a:t>o</a:t>
            </a:r>
            <a:r>
              <a:rPr kumimoji="0" lang="en-US" sz="2600" b="1" i="0" u="none" strike="noStrike" kern="1200" cap="none" spc="0" normalizeH="0" baseline="0" noProof="0">
                <a:ln>
                  <a:noFill/>
                </a:ln>
                <a:solidFill>
                  <a:srgbClr val="7030A0"/>
                </a:solidFill>
                <a:effectLst/>
                <a:uLnTx/>
                <a:uFillTx/>
                <a:latin typeface="Calibri" pitchFamily="34" charset="0"/>
                <a:ea typeface="ＭＳ Ｐゴシック" charset="-128"/>
                <a:cs typeface="+mn-cs"/>
              </a:rPr>
              <a:t>n</a:t>
            </a:r>
            <a:r>
              <a:rPr kumimoji="0" lang="en-US" sz="2600" b="1" i="0" u="none" strike="noStrike" kern="1200" cap="none" spc="0" normalizeH="0" baseline="0" noProof="0">
                <a:ln>
                  <a:noFill/>
                </a:ln>
                <a:solidFill>
                  <a:srgbClr val="0070C0"/>
                </a:solidFill>
                <a:effectLst/>
                <a:uLnTx/>
                <a:uFillTx/>
                <a:latin typeface="Calibri" pitchFamily="34" charset="0"/>
                <a:ea typeface="ＭＳ Ｐゴシック" charset="-128"/>
                <a:cs typeface="+mn-cs"/>
              </a:rPr>
              <a:t>a</a:t>
            </a:r>
            <a:r>
              <a:rPr kumimoji="0" lang="en-US" sz="2600" b="1" i="0" u="none" strike="noStrike" kern="1200" cap="none" spc="0" normalizeH="0" baseline="0" noProof="0">
                <a:ln>
                  <a:noFill/>
                </a:ln>
                <a:solidFill>
                  <a:srgbClr val="FF0000"/>
                </a:solidFill>
                <a:effectLst/>
                <a:uLnTx/>
                <a:uFillTx/>
                <a:latin typeface="Calibri" pitchFamily="34" charset="0"/>
                <a:ea typeface="ＭＳ Ｐゴシック" charset="-128"/>
                <a:cs typeface="+mn-cs"/>
              </a:rPr>
              <a:t>l</a:t>
            </a:r>
            <a:r>
              <a:rPr kumimoji="0" lang="en-US" sz="2600" b="1" i="0" u="none" strike="noStrike" kern="1200" cap="none" spc="0" normalizeH="0" baseline="0" noProof="0">
                <a:ln>
                  <a:noFill/>
                </a:ln>
                <a:solidFill>
                  <a:srgbClr val="000000"/>
                </a:solidFill>
                <a:effectLst/>
                <a:uLnTx/>
                <a:uFillTx/>
                <a:latin typeface="Calibri" pitchFamily="34" charset="0"/>
                <a:ea typeface="ＭＳ Ｐゴシック" charset="-128"/>
                <a:cs typeface="+mn-cs"/>
              </a:rPr>
              <a:t> master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a:ln>
                  <a:noFill/>
                </a:ln>
                <a:solidFill>
                  <a:srgbClr val="000000"/>
                </a:solidFill>
                <a:effectLst/>
                <a:uLnTx/>
                <a:uFillTx/>
                <a:latin typeface="Calibri" pitchFamily="34" charset="0"/>
                <a:ea typeface="ＭＳ Ｐゴシック" charset="-128"/>
                <a:cs typeface="+mn-cs"/>
              </a:rPr>
              <a:t>and a </a:t>
            </a:r>
            <a:r>
              <a:rPr kumimoji="0" lang="en-US" sz="2600" b="1" i="0" u="none" strike="noStrike" kern="1200" cap="none" spc="0" normalizeH="0" baseline="0" noProof="0">
                <a:ln>
                  <a:noFill/>
                </a:ln>
                <a:solidFill>
                  <a:srgbClr val="FF0000"/>
                </a:solidFill>
                <a:effectLst/>
                <a:uLnTx/>
                <a:uFillTx/>
                <a:latin typeface="Calibri" pitchFamily="34" charset="0"/>
                <a:ea typeface="ＭＳ Ｐゴシック" charset="-128"/>
                <a:cs typeface="+mn-cs"/>
              </a:rPr>
              <a:t>m</a:t>
            </a:r>
            <a:r>
              <a:rPr kumimoji="0" lang="en-US" sz="2600" b="1" i="0" u="none" strike="noStrike" kern="1200" cap="none" spc="0" normalizeH="0" baseline="0" noProof="0">
                <a:ln>
                  <a:noFill/>
                </a:ln>
                <a:solidFill>
                  <a:srgbClr val="0070C0"/>
                </a:solidFill>
                <a:effectLst/>
                <a:uLnTx/>
                <a:uFillTx/>
                <a:latin typeface="Calibri" pitchFamily="34" charset="0"/>
                <a:ea typeface="ＭＳ Ｐゴシック" charset="-128"/>
                <a:cs typeface="+mn-cs"/>
              </a:rPr>
              <a:t>i</a:t>
            </a:r>
            <a:r>
              <a:rPr kumimoji="0" lang="en-US" sz="2600" b="1" i="0" u="none" strike="noStrike" kern="1200" cap="none" spc="0" normalizeH="0" baseline="0" noProof="0">
                <a:ln>
                  <a:noFill/>
                </a:ln>
                <a:solidFill>
                  <a:srgbClr val="00B050"/>
                </a:solidFill>
                <a:effectLst/>
                <a:uLnTx/>
                <a:uFillTx/>
                <a:latin typeface="Calibri" pitchFamily="34" charset="0"/>
                <a:ea typeface="ＭＳ Ｐゴシック" charset="-128"/>
                <a:cs typeface="+mn-cs"/>
              </a:rPr>
              <a:t>x</a:t>
            </a:r>
            <a:r>
              <a:rPr kumimoji="0" lang="en-US" sz="2600" b="1" i="0" u="none" strike="noStrike" kern="1200" cap="none" spc="0" normalizeH="0" baseline="0" noProof="0">
                <a:ln>
                  <a:noFill/>
                </a:ln>
                <a:solidFill>
                  <a:srgbClr val="C00000"/>
                </a:solidFill>
                <a:effectLst/>
                <a:uLnTx/>
                <a:uFillTx/>
                <a:latin typeface="Calibri" pitchFamily="34" charset="0"/>
                <a:ea typeface="ＭＳ Ｐゴシック" charset="-128"/>
                <a:cs typeface="+mn-cs"/>
              </a:rPr>
              <a:t>e</a:t>
            </a:r>
            <a:r>
              <a:rPr kumimoji="0" lang="en-US" sz="2600" b="1" i="0" u="none" strike="noStrike" kern="1200" cap="none" spc="0" normalizeH="0" baseline="0" noProof="0">
                <a:ln>
                  <a:noFill/>
                </a:ln>
                <a:solidFill>
                  <a:srgbClr val="FFC000"/>
                </a:solidFill>
                <a:effectLst/>
                <a:uLnTx/>
                <a:uFillTx/>
                <a:latin typeface="Calibri" pitchFamily="34" charset="0"/>
                <a:ea typeface="ＭＳ Ｐゴシック" charset="-128"/>
                <a:cs typeface="+mn-cs"/>
              </a:rPr>
              <a:t>d</a:t>
            </a:r>
            <a:r>
              <a:rPr kumimoji="0" lang="en-US" sz="2600" b="1" i="0" u="none" strike="noStrike" kern="1200" cap="none" spc="0" normalizeH="0" baseline="0" noProof="0">
                <a:ln>
                  <a:noFill/>
                </a:ln>
                <a:solidFill>
                  <a:srgbClr val="000000"/>
                </a:solidFill>
                <a:effectLst/>
                <a:uLnTx/>
                <a:uFillTx/>
                <a:latin typeface="Calibri" pitchFamily="34" charset="0"/>
                <a:ea typeface="ＭＳ Ｐゴシック" charset="-128"/>
                <a:cs typeface="+mn-cs"/>
              </a:rPr>
              <a:t> classroom</a:t>
            </a:r>
            <a:endParaRPr kumimoji="0" lang="en-US" sz="2600" b="1" i="0" u="none" strike="noStrike" kern="1200" cap="none" spc="0" normalizeH="0" baseline="0" noProof="0">
              <a:ln>
                <a:noFill/>
              </a:ln>
              <a:solidFill>
                <a:srgbClr val="C00000"/>
              </a:solidFill>
              <a:effectLst/>
              <a:uLnTx/>
              <a:uFillTx/>
              <a:latin typeface="Calibri" pitchFamily="34" charset="0"/>
              <a:ea typeface="ＭＳ Ｐゴシック" charset="-128"/>
              <a:cs typeface="+mn-cs"/>
            </a:endParaRPr>
          </a:p>
        </p:txBody>
      </p:sp>
      <p:pic>
        <p:nvPicPr>
          <p:cNvPr id="26" name="Picture 2" descr="Afbeeldingsresultaat voor cultural differenc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59887" y="4271630"/>
            <a:ext cx="1909813" cy="190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989544" y="4271630"/>
            <a:ext cx="37732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89CF"/>
                </a:solidFill>
                <a:effectLst/>
                <a:uLnTx/>
                <a:uFillTx/>
                <a:latin typeface="Arial"/>
                <a:ea typeface="+mn-ea"/>
                <a:cs typeface="+mn-cs"/>
              </a:rPr>
              <a:t>Student composition</a:t>
            </a:r>
            <a:endParaRPr kumimoji="0" lang="en-GB" sz="2400" b="1" i="0" u="none" strike="noStrike" kern="0" cap="none" spc="0" normalizeH="0" baseline="0" noProof="0" dirty="0">
              <a:ln>
                <a:noFill/>
              </a:ln>
              <a:solidFill>
                <a:srgbClr val="FF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latin typeface="Arial"/>
                <a:ea typeface="+mn-ea"/>
                <a:cs typeface="+mn-cs"/>
              </a:rPr>
              <a:t>30% International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latin typeface="Arial"/>
                <a:ea typeface="+mn-ea"/>
                <a:cs typeface="+mn-cs"/>
              </a:rPr>
              <a:t>40% Dutch Bachelor’s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latin typeface="Arial"/>
                <a:ea typeface="+mn-ea"/>
                <a:cs typeface="+mn-cs"/>
              </a:rPr>
              <a:t>30% Premaster</a:t>
            </a:r>
          </a:p>
        </p:txBody>
      </p:sp>
      <p:sp>
        <p:nvSpPr>
          <p:cNvPr id="13" name="Footer Placeholder 2">
            <a:extLst>
              <a:ext uri="{FF2B5EF4-FFF2-40B4-BE49-F238E27FC236}">
                <a16:creationId xmlns:a16="http://schemas.microsoft.com/office/drawing/2014/main" id="{D0945F4A-1C80-4D48-8349-A75E3C1792AF}"/>
              </a:ext>
            </a:extLst>
          </p:cNvPr>
          <p:cNvSpPr txBox="1">
            <a:spLocks/>
          </p:cNvSpPr>
          <p:nvPr/>
        </p:nvSpPr>
        <p:spPr bwMode="auto">
          <a:xfrm>
            <a:off x="319359" y="6212889"/>
            <a:ext cx="3631661"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a:ln>
                  <a:noFill/>
                </a:ln>
                <a:solidFill>
                  <a:srgbClr val="C00000"/>
                </a:solidFill>
                <a:effectLst/>
                <a:uLnTx/>
                <a:uFillTx/>
                <a:latin typeface="Calibri" charset="0"/>
                <a:ea typeface="ＭＳ Ｐゴシック" charset="0"/>
                <a:cs typeface="Calibri" charset="0"/>
              </a:rPr>
              <a:t>Faculty of Social Sciences / Organization Sciences  </a:t>
            </a:r>
            <a:r>
              <a:rPr kumimoji="0" lang="nl-NL" sz="1200" b="0" i="0" u="none" strike="noStrike" kern="1200" cap="none" spc="0" normalizeH="0" baseline="0" noProof="0">
                <a:ln>
                  <a:noFill/>
                </a:ln>
                <a:solidFill>
                  <a:srgbClr val="0070C0"/>
                </a:solidFill>
                <a:effectLst/>
                <a:uLnTx/>
                <a:uFillTx/>
                <a:latin typeface="Calibri" charset="0"/>
                <a:ea typeface="ＭＳ Ｐゴシック" charset="0"/>
                <a:cs typeface="Calibri" charset="0"/>
              </a:rPr>
              <a:t>Culture, Organization and Management</a:t>
            </a:r>
          </a:p>
        </p:txBody>
      </p:sp>
      <p:pic>
        <p:nvPicPr>
          <p:cNvPr id="4" name="Grafik 3">
            <a:extLst>
              <a:ext uri="{FF2B5EF4-FFF2-40B4-BE49-F238E27FC236}">
                <a16:creationId xmlns:a16="http://schemas.microsoft.com/office/drawing/2014/main" id="{FE81E577-81DB-55AE-B6CC-28F55DF2D187}"/>
              </a:ext>
            </a:extLst>
          </p:cNvPr>
          <p:cNvPicPr>
            <a:picLocks noChangeAspect="1"/>
          </p:cNvPicPr>
          <p:nvPr/>
        </p:nvPicPr>
        <p:blipFill rotWithShape="1">
          <a:blip r:embed="rId5"/>
          <a:srcRect l="25407" t="40232" r="32199" b="15001"/>
          <a:stretch/>
        </p:blipFill>
        <p:spPr>
          <a:xfrm>
            <a:off x="410846" y="3290086"/>
            <a:ext cx="4830401" cy="2869250"/>
          </a:xfrm>
          <a:prstGeom prst="rect">
            <a:avLst/>
          </a:prstGeom>
        </p:spPr>
      </p:pic>
      <p:sp>
        <p:nvSpPr>
          <p:cNvPr id="3" name="Rectangle 2">
            <a:extLst>
              <a:ext uri="{FF2B5EF4-FFF2-40B4-BE49-F238E27FC236}">
                <a16:creationId xmlns:a16="http://schemas.microsoft.com/office/drawing/2014/main" id="{A8ADD8E7-A29A-106B-C936-10F6E6779797}"/>
              </a:ext>
            </a:extLst>
          </p:cNvPr>
          <p:cNvSpPr/>
          <p:nvPr/>
        </p:nvSpPr>
        <p:spPr>
          <a:xfrm>
            <a:off x="0" y="262789"/>
            <a:ext cx="12192000" cy="1050415"/>
          </a:xfrm>
          <a:prstGeom prst="rect">
            <a:avLst/>
          </a:prstGeom>
          <a:solidFill>
            <a:srgbClr val="2068B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3200" b="0" i="0" u="none" strike="noStrike" kern="0" cap="none" spc="0" normalizeH="0" baseline="0" noProof="0" dirty="0">
                <a:ln>
                  <a:noFill/>
                </a:ln>
                <a:solidFill>
                  <a:schemeClr val="bg1"/>
                </a:solidFill>
                <a:effectLst/>
                <a:uLnTx/>
                <a:uFillTx/>
                <a:latin typeface="Calibri" panose="020F0502020204030204"/>
                <a:ea typeface="+mn-ea"/>
                <a:cs typeface="+mn-cs"/>
              </a:rPr>
              <a:t>COM… a multidisciplinary social sciences master </a:t>
            </a:r>
          </a:p>
        </p:txBody>
      </p:sp>
    </p:spTree>
    <p:extLst>
      <p:ext uri="{BB962C8B-B14F-4D97-AF65-F5344CB8AC3E}">
        <p14:creationId xmlns:p14="http://schemas.microsoft.com/office/powerpoint/2010/main" val="230729432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fbeeldingsresultaat voor the road to success"/>
          <p:cNvPicPr>
            <a:picLocks noChangeAspect="1" noChangeArrowheads="1"/>
          </p:cNvPicPr>
          <p:nvPr/>
        </p:nvPicPr>
        <p:blipFill>
          <a:blip r:embed="rId2"/>
          <a:srcRect t="5783" r="4932"/>
          <a:stretch>
            <a:fillRect/>
          </a:stretch>
        </p:blipFill>
        <p:spPr bwMode="auto">
          <a:xfrm>
            <a:off x="2429121" y="2363270"/>
            <a:ext cx="2855031" cy="3583197"/>
          </a:xfrm>
          <a:prstGeom prst="rect">
            <a:avLst/>
          </a:prstGeom>
          <a:noFill/>
        </p:spPr>
      </p:pic>
      <p:sp>
        <p:nvSpPr>
          <p:cNvPr id="4" name="Text Placeholder 2"/>
          <p:cNvSpPr txBox="1">
            <a:spLocks/>
          </p:cNvSpPr>
          <p:nvPr/>
        </p:nvSpPr>
        <p:spPr>
          <a:xfrm>
            <a:off x="2123104" y="1131524"/>
            <a:ext cx="3310025" cy="928105"/>
          </a:xfrm>
          <a:prstGeom prst="rect">
            <a:avLst/>
          </a:prstGeom>
          <a:solidFill>
            <a:schemeClr val="bg1">
              <a:alpha val="19000"/>
            </a:schemeClr>
          </a:solidFill>
          <a:ln>
            <a:noFill/>
          </a:ln>
        </p:spPr>
        <p:txBody>
          <a:bodyPr vert="horz" lIns="180000" tIns="144000" rIns="72000" bIns="72000" rtlCol="0">
            <a:noAutofit/>
          </a:bodyPr>
          <a:lstStyle/>
          <a:p>
            <a:pPr marL="0" marR="0" lvl="0" indent="0" algn="ctr" defTabSz="457200" rtl="0" eaLnBrk="0" fontAlgn="base" latinLnBrk="0" hangingPunct="0">
              <a:lnSpc>
                <a:spcPts val="2520"/>
              </a:lnSpc>
              <a:spcBef>
                <a:spcPts val="0"/>
              </a:spcBef>
              <a:spcAft>
                <a:spcPts val="600"/>
              </a:spcAft>
              <a:buClrTx/>
              <a:buSzTx/>
              <a:buFontTx/>
              <a:buNone/>
              <a:tabLst/>
              <a:defRPr/>
            </a:pPr>
            <a:r>
              <a:rPr kumimoji="0" lang="en-US" sz="2600" b="1" i="0" u="none" strike="noStrike" kern="1200" cap="none" spc="0" normalizeH="0" baseline="0" noProof="0">
                <a:ln>
                  <a:noFill/>
                </a:ln>
                <a:solidFill>
                  <a:prstClr val="black"/>
                </a:solidFill>
                <a:effectLst/>
                <a:uLnTx/>
                <a:uFillTx/>
                <a:latin typeface="Calibri"/>
                <a:ea typeface="ＭＳ Ｐゴシック" charset="-128"/>
                <a:cs typeface="Calibri"/>
              </a:rPr>
              <a:t>What </a:t>
            </a:r>
            <a:r>
              <a:rPr kumimoji="0" lang="en-US" sz="2600" b="1" i="0" u="none" strike="noStrike" kern="1200" cap="none" spc="0" normalizeH="0" baseline="0" noProof="0">
                <a:ln>
                  <a:noFill/>
                </a:ln>
                <a:solidFill>
                  <a:srgbClr val="0070C0"/>
                </a:solidFill>
                <a:effectLst/>
                <a:uLnTx/>
                <a:uFillTx/>
                <a:latin typeface="Calibri"/>
                <a:ea typeface="ＭＳ Ｐゴシック" charset="-128"/>
                <a:cs typeface="Calibri"/>
              </a:rPr>
              <a:t>management books </a:t>
            </a:r>
            <a:r>
              <a:rPr kumimoji="0" lang="en-US" sz="2600" b="1" i="0" u="none" strike="noStrike" kern="1200" cap="none" spc="0" normalizeH="0" baseline="0" noProof="0">
                <a:ln>
                  <a:noFill/>
                </a:ln>
                <a:solidFill>
                  <a:prstClr val="black"/>
                </a:solidFill>
                <a:effectLst/>
                <a:uLnTx/>
                <a:uFillTx/>
                <a:latin typeface="Calibri"/>
                <a:ea typeface="ＭＳ Ｐゴシック" charset="-128"/>
                <a:cs typeface="Calibri"/>
              </a:rPr>
              <a:t>promise</a:t>
            </a:r>
            <a:r>
              <a:rPr kumimoji="0" lang="en-US" sz="2800" b="1" i="0" u="none" strike="noStrike" kern="1200" cap="none" spc="0" normalizeH="0" baseline="0" noProof="0">
                <a:ln>
                  <a:noFill/>
                </a:ln>
                <a:solidFill>
                  <a:prstClr val="black"/>
                </a:solidFill>
                <a:effectLst/>
                <a:uLnTx/>
                <a:uFillTx/>
                <a:latin typeface="Calibri"/>
                <a:ea typeface="ＭＳ Ｐゴシック" charset="-128"/>
                <a:cs typeface="Calibri"/>
              </a:rPr>
              <a:t>…</a:t>
            </a:r>
          </a:p>
        </p:txBody>
      </p:sp>
      <p:pic>
        <p:nvPicPr>
          <p:cNvPr id="5" name="Picture 4" descr="Image result for messy roa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587"/>
          <a:stretch/>
        </p:blipFill>
        <p:spPr bwMode="auto">
          <a:xfrm>
            <a:off x="6093698" y="2363271"/>
            <a:ext cx="3225907" cy="358319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txBox="1">
            <a:spLocks/>
          </p:cNvSpPr>
          <p:nvPr/>
        </p:nvSpPr>
        <p:spPr>
          <a:xfrm>
            <a:off x="5995468" y="1131524"/>
            <a:ext cx="3166242" cy="928105"/>
          </a:xfrm>
          <a:prstGeom prst="rect">
            <a:avLst/>
          </a:prstGeom>
          <a:solidFill>
            <a:schemeClr val="bg1">
              <a:alpha val="19000"/>
            </a:schemeClr>
          </a:solidFill>
          <a:ln>
            <a:noFill/>
          </a:ln>
        </p:spPr>
        <p:txBody>
          <a:bodyPr vert="horz" lIns="180000" tIns="144000" rIns="72000" bIns="72000" rtlCol="0">
            <a:noAutofit/>
          </a:bodyPr>
          <a:lstStyle/>
          <a:p>
            <a:pPr marL="0" marR="0" lvl="0" indent="0" algn="ctr" defTabSz="457200" rtl="0" eaLnBrk="0" fontAlgn="base" latinLnBrk="0" hangingPunct="0">
              <a:lnSpc>
                <a:spcPts val="2520"/>
              </a:lnSpc>
              <a:spcBef>
                <a:spcPts val="0"/>
              </a:spcBef>
              <a:spcAft>
                <a:spcPts val="60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ＭＳ Ｐゴシック" charset="-128"/>
                <a:cs typeface="Calibri"/>
              </a:rPr>
              <a:t>What </a:t>
            </a:r>
            <a:r>
              <a:rPr kumimoji="0" lang="en-US" sz="2400" b="1" i="0" u="none" strike="noStrike" kern="1200" cap="none" spc="0" normalizeH="0" baseline="0" noProof="0">
                <a:ln>
                  <a:noFill/>
                </a:ln>
                <a:solidFill>
                  <a:srgbClr val="0070C0"/>
                </a:solidFill>
                <a:effectLst/>
                <a:uLnTx/>
                <a:uFillTx/>
                <a:latin typeface="Calibri"/>
                <a:ea typeface="ＭＳ Ｐゴシック" charset="-128"/>
                <a:cs typeface="Calibri"/>
              </a:rPr>
              <a:t>everyday organizing </a:t>
            </a:r>
            <a:r>
              <a:rPr kumimoji="0" lang="en-US" sz="2400" b="1" i="0" u="none" strike="noStrike" kern="1200" cap="none" spc="0" normalizeH="0" baseline="0" noProof="0">
                <a:ln>
                  <a:noFill/>
                </a:ln>
                <a:solidFill>
                  <a:prstClr val="black"/>
                </a:solidFill>
                <a:effectLst/>
                <a:uLnTx/>
                <a:uFillTx/>
                <a:latin typeface="Calibri"/>
                <a:ea typeface="ＭＳ Ｐゴシック" charset="-128"/>
                <a:cs typeface="Calibri"/>
              </a:rPr>
              <a:t>is about…</a:t>
            </a:r>
          </a:p>
        </p:txBody>
      </p:sp>
      <p:sp>
        <p:nvSpPr>
          <p:cNvPr id="8" name="Rectangle 7"/>
          <p:cNvSpPr/>
          <p:nvPr/>
        </p:nvSpPr>
        <p:spPr>
          <a:xfrm>
            <a:off x="8048382" y="4625880"/>
            <a:ext cx="1255472" cy="754053"/>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300" b="0" i="0" u="none" strike="noStrike" kern="1200" cap="none" spc="0" normalizeH="0" baseline="0" noProof="0">
                <a:ln>
                  <a:noFill/>
                </a:ln>
                <a:solidFill>
                  <a:prstClr val="white"/>
                </a:solidFill>
                <a:effectLst/>
                <a:uLnTx/>
                <a:uFillTx/>
                <a:latin typeface="Arial"/>
                <a:ea typeface="+mn-ea"/>
                <a:cs typeface="+mn-cs"/>
              </a:rPr>
              <a:t>VnU</a:t>
            </a:r>
          </a:p>
        </p:txBody>
      </p:sp>
      <p:sp>
        <p:nvSpPr>
          <p:cNvPr id="10" name="Rectangle 1028">
            <a:extLst>
              <a:ext uri="{FF2B5EF4-FFF2-40B4-BE49-F238E27FC236}">
                <a16:creationId xmlns:a16="http://schemas.microsoft.com/office/drawing/2014/main" id="{2511692B-3C13-6537-2F42-CEE0CE6DCF41}"/>
              </a:ext>
            </a:extLst>
          </p:cNvPr>
          <p:cNvSpPr>
            <a:spLocks noChangeArrowheads="1"/>
          </p:cNvSpPr>
          <p:nvPr/>
        </p:nvSpPr>
        <p:spPr bwMode="auto">
          <a:xfrm>
            <a:off x="837816" y="196730"/>
            <a:ext cx="10581298" cy="934794"/>
          </a:xfrm>
          <a:prstGeom prst="rect">
            <a:avLst/>
          </a:prstGeom>
          <a:noFill/>
          <a:ln w="12700">
            <a:noFill/>
            <a:miter lim="800000"/>
            <a:headEnd/>
            <a:tailEnd/>
          </a:ln>
        </p:spPr>
        <p:txBody>
          <a:bodyPr lIns="90488" tIns="44450" rIns="90488" bIns="44450"/>
          <a:lstStyle/>
          <a:p>
            <a:pPr marL="0" marR="0" lvl="0" indent="0" algn="l" defTabSz="457200" rtl="0" eaLnBrk="0" fontAlgn="base" latinLnBrk="0" hangingPunct="0">
              <a:lnSpc>
                <a:spcPct val="120000"/>
              </a:lnSpc>
              <a:spcBef>
                <a:spcPct val="0"/>
              </a:spcBef>
              <a:spcAft>
                <a:spcPct val="0"/>
              </a:spcAft>
              <a:buClrTx/>
              <a:buSzPct val="100000"/>
              <a:buFontTx/>
              <a:buNone/>
              <a:tabLst/>
              <a:defRPr/>
            </a:pPr>
            <a:r>
              <a:rPr kumimoji="0" lang="en-GB" sz="3600" b="1" i="0" u="none" strike="noStrike" kern="1200" cap="none" spc="0" normalizeH="0" baseline="0" noProof="0" dirty="0">
                <a:ln>
                  <a:noFill/>
                </a:ln>
                <a:solidFill>
                  <a:srgbClr val="0070C0"/>
                </a:solidFill>
                <a:effectLst/>
                <a:uLnTx/>
                <a:uFillTx/>
                <a:latin typeface="Calibri" pitchFamily="34" charset="0"/>
                <a:ea typeface="ＭＳ Ｐゴシック" charset="-128"/>
                <a:cs typeface="Calibri" pitchFamily="34" charset="0"/>
              </a:rPr>
              <a:t>COM is about:  organizing as a cultural process</a:t>
            </a:r>
          </a:p>
        </p:txBody>
      </p:sp>
    </p:spTree>
    <p:extLst>
      <p:ext uri="{BB962C8B-B14F-4D97-AF65-F5344CB8AC3E}">
        <p14:creationId xmlns:p14="http://schemas.microsoft.com/office/powerpoint/2010/main" val="180171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liesbethwesterlaken.nl/tatarstan/tatarstan/images/ballet_selectie_1_11_.jpg"/>
          <p:cNvPicPr>
            <a:picLocks noChangeAspect="1" noChangeArrowheads="1"/>
          </p:cNvPicPr>
          <p:nvPr/>
        </p:nvPicPr>
        <p:blipFill rotWithShape="1">
          <a:blip r:embed="rId3" cstate="print"/>
          <a:srcRect b="5819"/>
          <a:stretch/>
        </p:blipFill>
        <p:spPr bwMode="auto">
          <a:xfrm>
            <a:off x="8300356" y="1309447"/>
            <a:ext cx="3645340" cy="5140908"/>
          </a:xfrm>
          <a:prstGeom prst="rect">
            <a:avLst/>
          </a:prstGeom>
          <a:noFill/>
          <a:ln w="9525">
            <a:noFill/>
            <a:miter lim="800000"/>
            <a:headEnd/>
            <a:tailEnd/>
          </a:ln>
        </p:spPr>
      </p:pic>
      <p:sp>
        <p:nvSpPr>
          <p:cNvPr id="332805" name="Rectangle 5"/>
          <p:cNvSpPr>
            <a:spLocks noChangeArrowheads="1"/>
          </p:cNvSpPr>
          <p:nvPr/>
        </p:nvSpPr>
        <p:spPr bwMode="auto">
          <a:xfrm>
            <a:off x="8260222" y="6468740"/>
            <a:ext cx="3423702" cy="363612"/>
          </a:xfrm>
          <a:prstGeom prst="rect">
            <a:avLst/>
          </a:prstGeom>
          <a:noFill/>
          <a:ln w="9525">
            <a:noFill/>
            <a:miter lim="800000"/>
            <a:headEnd/>
            <a:tailEnd/>
          </a:ln>
          <a:effectLst/>
        </p:spPr>
        <p:txBody>
          <a:bodyPr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itchFamily="34" charset="0"/>
                <a:ea typeface="ＭＳ Ｐゴシック" charset="-128"/>
                <a:cs typeface="Calibri" pitchFamily="34" charset="0"/>
              </a:rPr>
              <a:t>http://liesbethwesterlaken.nl/tatarstan</a:t>
            </a:r>
          </a:p>
        </p:txBody>
      </p:sp>
      <p:sp>
        <p:nvSpPr>
          <p:cNvPr id="6" name="Rectangle 4"/>
          <p:cNvSpPr>
            <a:spLocks noChangeArrowheads="1"/>
          </p:cNvSpPr>
          <p:nvPr/>
        </p:nvSpPr>
        <p:spPr bwMode="auto">
          <a:xfrm>
            <a:off x="9354670" y="5418228"/>
            <a:ext cx="2619703" cy="959072"/>
          </a:xfrm>
          <a:prstGeom prst="rect">
            <a:avLst/>
          </a:prstGeom>
          <a:noFill/>
          <a:ln w="9525">
            <a:noFill/>
            <a:miter lim="800000"/>
            <a:headEnd/>
            <a:tailEnd/>
          </a:ln>
          <a:effectLst/>
        </p:spPr>
        <p:txBody>
          <a:bodyPr anchor="ct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itchFamily="34" charset="0"/>
                <a:ea typeface="ＭＳ Ｐゴシック" charset="-128"/>
                <a:cs typeface="Calibri" pitchFamily="34" charset="0"/>
              </a:rPr>
              <a:t>Backstage</a:t>
            </a:r>
            <a:endParaRPr kumimoji="0" lang="en-GB" sz="3200" b="1" i="0" u="none" strike="noStrike" kern="1200" cap="none" spc="0" normalizeH="0" baseline="0" noProof="0">
              <a:ln>
                <a:noFill/>
              </a:ln>
              <a:solidFill>
                <a:prstClr val="black"/>
              </a:solidFill>
              <a:effectLst/>
              <a:uLnTx/>
              <a:uFillTx/>
              <a:latin typeface="Calibri" pitchFamily="34" charset="0"/>
              <a:ea typeface="ＭＳ Ｐゴシック" charset="-128"/>
              <a:cs typeface="Calibri" pitchFamily="34" charset="0"/>
            </a:endParaRPr>
          </a:p>
        </p:txBody>
      </p:sp>
      <p:sp>
        <p:nvSpPr>
          <p:cNvPr id="8" name="Rechthoek 7"/>
          <p:cNvSpPr/>
          <p:nvPr/>
        </p:nvSpPr>
        <p:spPr>
          <a:xfrm rot="21438216">
            <a:off x="4827906" y="4428718"/>
            <a:ext cx="2448811" cy="1569660"/>
          </a:xfrm>
          <a:prstGeom prst="rect">
            <a:avLst/>
          </a:prstGeom>
          <a:solidFill>
            <a:schemeClr val="bg1">
              <a:alpha val="95000"/>
            </a:schemeClr>
          </a:solid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Calibri" pitchFamily="34" charset="0"/>
                <a:ea typeface="ＭＳ Ｐゴシック" charset="-128"/>
                <a:cs typeface="Calibri" pitchFamily="34" charset="0"/>
              </a:rPr>
              <a:t>Question</a:t>
            </a:r>
            <a:r>
              <a:rPr kumimoji="0" lang="en-US" sz="2400" b="0" i="0" u="none" strike="noStrike" kern="1200" cap="none" spc="0" normalizeH="0" baseline="0" noProof="0">
                <a:ln>
                  <a:noFill/>
                </a:ln>
                <a:solidFill>
                  <a:srgbClr val="C00000"/>
                </a:solidFill>
                <a:effectLst/>
                <a:uLnTx/>
                <a:uFillTx/>
                <a:latin typeface="Calibri" pitchFamily="34" charset="0"/>
                <a:ea typeface="ＭＳ Ｐゴシック" charset="-128"/>
                <a:cs typeface="Calibri" pitchFamily="34" charset="0"/>
              </a:rPr>
              <a:t>: interested in what happens behind the scenes?</a:t>
            </a:r>
          </a:p>
        </p:txBody>
      </p:sp>
      <p:pic>
        <p:nvPicPr>
          <p:cNvPr id="25603" name="Picture 3" descr="http://liesbethwesterlaken.nl/tatarstan/tatarstan/images/ballet_selectie_2_11_.jpg"/>
          <p:cNvPicPr>
            <a:picLocks noChangeAspect="1" noChangeArrowheads="1"/>
          </p:cNvPicPr>
          <p:nvPr/>
        </p:nvPicPr>
        <p:blipFill>
          <a:blip r:embed="rId4" cstate="print"/>
          <a:srcRect/>
          <a:stretch>
            <a:fillRect/>
          </a:stretch>
        </p:blipFill>
        <p:spPr bwMode="auto">
          <a:xfrm>
            <a:off x="499894" y="1321275"/>
            <a:ext cx="3423702" cy="5140907"/>
          </a:xfrm>
          <a:prstGeom prst="rect">
            <a:avLst/>
          </a:prstGeom>
          <a:noFill/>
          <a:ln w="9525">
            <a:noFill/>
            <a:miter lim="800000"/>
            <a:headEnd/>
            <a:tailEnd/>
          </a:ln>
        </p:spPr>
      </p:pic>
      <p:sp>
        <p:nvSpPr>
          <p:cNvPr id="332804" name="Rectangle 4"/>
          <p:cNvSpPr>
            <a:spLocks noChangeArrowheads="1"/>
          </p:cNvSpPr>
          <p:nvPr/>
        </p:nvSpPr>
        <p:spPr bwMode="auto">
          <a:xfrm>
            <a:off x="565638" y="1386286"/>
            <a:ext cx="2398986" cy="597929"/>
          </a:xfrm>
          <a:prstGeom prst="rect">
            <a:avLst/>
          </a:prstGeom>
          <a:noFill/>
          <a:ln w="9525">
            <a:noFill/>
            <a:miter lim="800000"/>
            <a:headEnd/>
            <a:tailEnd/>
          </a:ln>
          <a:effectLst/>
        </p:spPr>
        <p:txBody>
          <a:bodyPr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ea typeface="ＭＳ Ｐゴシック" charset="-128"/>
                <a:cs typeface="Calibri" pitchFamily="34" charset="0"/>
              </a:rPr>
              <a:t>Frontstage</a:t>
            </a:r>
            <a:endParaRPr kumimoji="0" lang="en-US" sz="3600" b="1" i="0" u="none" strike="noStrike" kern="1200" cap="none" spc="0" normalizeH="0" baseline="0" noProof="0">
              <a:ln>
                <a:noFill/>
              </a:ln>
              <a:solidFill>
                <a:srgbClr val="990000"/>
              </a:solidFill>
              <a:effectLst/>
              <a:uLnTx/>
              <a:uFillTx/>
              <a:latin typeface="Arial" charset="0"/>
              <a:ea typeface="ＭＳ Ｐゴシック" charset="-128"/>
              <a:cs typeface="+mn-cs"/>
            </a:endParaRPr>
          </a:p>
        </p:txBody>
      </p:sp>
      <p:pic>
        <p:nvPicPr>
          <p:cNvPr id="9" name="Picture 2" descr="C:\Documents and Settings\Sierk en Marieke\Mijn documenten\Mijn afbeeldingen\OT TMO\MACHT\Goffman golden wall\Arend van Dam.jpg"/>
          <p:cNvPicPr>
            <a:picLocks noChangeAspect="1" noChangeArrowheads="1"/>
          </p:cNvPicPr>
          <p:nvPr/>
        </p:nvPicPr>
        <p:blipFill>
          <a:blip r:embed="rId5" cstate="print"/>
          <a:srcRect l="31146" t="14257" r="23870" b="35175"/>
          <a:stretch>
            <a:fillRect/>
          </a:stretch>
        </p:blipFill>
        <p:spPr bwMode="auto">
          <a:xfrm>
            <a:off x="4265183" y="1463916"/>
            <a:ext cx="3645340" cy="2694204"/>
          </a:xfrm>
          <a:prstGeom prst="rect">
            <a:avLst/>
          </a:prstGeom>
          <a:noFill/>
          <a:ln w="9525">
            <a:noFill/>
            <a:miter lim="800000"/>
            <a:headEnd/>
            <a:tailEnd/>
          </a:ln>
        </p:spPr>
      </p:pic>
      <p:sp>
        <p:nvSpPr>
          <p:cNvPr id="2" name="Rectangle 1028">
            <a:extLst>
              <a:ext uri="{FF2B5EF4-FFF2-40B4-BE49-F238E27FC236}">
                <a16:creationId xmlns:a16="http://schemas.microsoft.com/office/drawing/2014/main" id="{973B9E0D-D743-37A3-0B6B-318766EC2AB2}"/>
              </a:ext>
            </a:extLst>
          </p:cNvPr>
          <p:cNvSpPr>
            <a:spLocks noChangeArrowheads="1"/>
          </p:cNvSpPr>
          <p:nvPr/>
        </p:nvSpPr>
        <p:spPr bwMode="auto">
          <a:xfrm>
            <a:off x="906396" y="136065"/>
            <a:ext cx="8915400" cy="701147"/>
          </a:xfrm>
          <a:prstGeom prst="rect">
            <a:avLst/>
          </a:prstGeom>
          <a:noFill/>
          <a:ln w="12700">
            <a:noFill/>
            <a:miter lim="800000"/>
            <a:headEnd/>
            <a:tailEnd/>
          </a:ln>
        </p:spPr>
        <p:txBody>
          <a:bodyPr lIns="90488" tIns="44450" rIns="90488" bIns="44450"/>
          <a:lstStyle/>
          <a:p>
            <a:pPr marL="0" marR="0" lvl="0" indent="0" algn="l" defTabSz="457200" rtl="0" eaLnBrk="0" fontAlgn="base" latinLnBrk="0" hangingPunct="0">
              <a:lnSpc>
                <a:spcPct val="120000"/>
              </a:lnSpc>
              <a:spcBef>
                <a:spcPct val="0"/>
              </a:spcBef>
              <a:spcAft>
                <a:spcPct val="0"/>
              </a:spcAft>
              <a:buClrTx/>
              <a:buSzPct val="100000"/>
              <a:buFontTx/>
              <a:buNone/>
              <a:tabLst/>
              <a:defRPr/>
            </a:pPr>
            <a:r>
              <a:rPr kumimoji="0" lang="en-GB" sz="3600" b="1" i="0" u="none" strike="noStrike" kern="1200" cap="none" spc="0" normalizeH="0" baseline="0" noProof="0">
                <a:ln>
                  <a:noFill/>
                </a:ln>
                <a:solidFill>
                  <a:srgbClr val="0070C0"/>
                </a:solidFill>
                <a:effectLst/>
                <a:uLnTx/>
                <a:uFillTx/>
                <a:latin typeface="Calibri" pitchFamily="34" charset="0"/>
                <a:ea typeface="ＭＳ Ｐゴシック" charset="-128"/>
                <a:cs typeface="Calibri" pitchFamily="34" charset="0"/>
              </a:rPr>
              <a:t>Frontstage appearance/ Backstage practices</a:t>
            </a:r>
          </a:p>
        </p:txBody>
      </p:sp>
    </p:spTree>
    <p:extLst>
      <p:ext uri="{BB962C8B-B14F-4D97-AF65-F5344CB8AC3E}">
        <p14:creationId xmlns:p14="http://schemas.microsoft.com/office/powerpoint/2010/main" val="5933950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Gerelateerde afbeelding"/>
          <p:cNvPicPr>
            <a:picLocks noChangeAspect="1" noChangeArrowheads="1"/>
          </p:cNvPicPr>
          <p:nvPr/>
        </p:nvPicPr>
        <p:blipFill>
          <a:blip r:embed="rId3"/>
          <a:srcRect t="24083" b="28107"/>
          <a:stretch>
            <a:fillRect/>
          </a:stretch>
        </p:blipFill>
        <p:spPr bwMode="auto">
          <a:xfrm>
            <a:off x="10800492" y="6347731"/>
            <a:ext cx="1321904" cy="499118"/>
          </a:xfrm>
          <a:prstGeom prst="rect">
            <a:avLst/>
          </a:prstGeom>
          <a:noFill/>
        </p:spPr>
      </p:pic>
      <p:sp>
        <p:nvSpPr>
          <p:cNvPr id="7" name="Rectangle 3075"/>
          <p:cNvSpPr txBox="1">
            <a:spLocks noChangeArrowheads="1"/>
          </p:cNvSpPr>
          <p:nvPr/>
        </p:nvSpPr>
        <p:spPr bwMode="auto">
          <a:xfrm>
            <a:off x="511399" y="676194"/>
            <a:ext cx="4687571"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Calibri" pitchFamily="34" charset="0"/>
                <a:ea typeface="ＭＳ Ｐゴシック" pitchFamily="84" charset="-128"/>
                <a:cs typeface="ＭＳ Ｐゴシック" pitchFamily="84" charset="-128"/>
              </a:rPr>
              <a:t>Programme Master </a:t>
            </a:r>
            <a:r>
              <a:rPr kumimoji="0" lang="en-US" sz="3200" b="1" i="0" u="none" strike="noStrike" kern="1200" cap="none" spc="0" normalizeH="0" baseline="0" noProof="0">
                <a:ln>
                  <a:noFill/>
                </a:ln>
                <a:solidFill>
                  <a:srgbClr val="C00000"/>
                </a:solidFill>
                <a:effectLst/>
                <a:uLnTx/>
                <a:uFillTx/>
                <a:latin typeface="Calibri" pitchFamily="34" charset="0"/>
                <a:ea typeface="ＭＳ Ｐゴシック" pitchFamily="84" charset="-128"/>
                <a:cs typeface="ＭＳ Ｐゴシック" pitchFamily="84" charset="-128"/>
              </a:rPr>
              <a:t>COM</a:t>
            </a:r>
            <a:endParaRPr kumimoji="0" lang="en-GB" sz="4400" b="1" i="0" u="none" strike="noStrike" kern="1200" cap="none" spc="0" normalizeH="0" baseline="0" noProof="0">
              <a:ln>
                <a:noFill/>
              </a:ln>
              <a:solidFill>
                <a:srgbClr val="C00000"/>
              </a:solidFill>
              <a:effectLst/>
              <a:uLnTx/>
              <a:uFillTx/>
              <a:latin typeface="Calibri" pitchFamily="34" charset="0"/>
              <a:ea typeface="ＭＳ Ｐゴシック" pitchFamily="84" charset="-128"/>
              <a:cs typeface="ＭＳ Ｐゴシック" pitchFamily="84" charset="-128"/>
            </a:endParaRPr>
          </a:p>
        </p:txBody>
      </p:sp>
      <p:graphicFrame>
        <p:nvGraphicFramePr>
          <p:cNvPr id="9" name="Table 1"/>
          <p:cNvGraphicFramePr>
            <a:graphicFrameLocks noGrp="1"/>
          </p:cNvGraphicFramePr>
          <p:nvPr/>
        </p:nvGraphicFramePr>
        <p:xfrm>
          <a:off x="612699" y="809940"/>
          <a:ext cx="10760153" cy="5921480"/>
        </p:xfrm>
        <a:graphic>
          <a:graphicData uri="http://schemas.openxmlformats.org/drawingml/2006/table">
            <a:tbl>
              <a:tblPr firstRow="1" bandRow="1">
                <a:tableStyleId>{5C22544A-7EE6-4342-B048-85BDC9FD1C3A}</a:tableStyleId>
              </a:tblPr>
              <a:tblGrid>
                <a:gridCol w="2191858">
                  <a:extLst>
                    <a:ext uri="{9D8B030D-6E8A-4147-A177-3AD203B41FA5}">
                      <a16:colId xmlns:a16="http://schemas.microsoft.com/office/drawing/2014/main" val="20000"/>
                    </a:ext>
                  </a:extLst>
                </a:gridCol>
                <a:gridCol w="2417038">
                  <a:extLst>
                    <a:ext uri="{9D8B030D-6E8A-4147-A177-3AD203B41FA5}">
                      <a16:colId xmlns:a16="http://schemas.microsoft.com/office/drawing/2014/main" val="20001"/>
                    </a:ext>
                  </a:extLst>
                </a:gridCol>
                <a:gridCol w="1300958">
                  <a:extLst>
                    <a:ext uri="{9D8B030D-6E8A-4147-A177-3AD203B41FA5}">
                      <a16:colId xmlns:a16="http://schemas.microsoft.com/office/drawing/2014/main" val="20002"/>
                    </a:ext>
                  </a:extLst>
                </a:gridCol>
                <a:gridCol w="1593891">
                  <a:extLst>
                    <a:ext uri="{9D8B030D-6E8A-4147-A177-3AD203B41FA5}">
                      <a16:colId xmlns:a16="http://schemas.microsoft.com/office/drawing/2014/main" val="20003"/>
                    </a:ext>
                  </a:extLst>
                </a:gridCol>
                <a:gridCol w="1629551">
                  <a:extLst>
                    <a:ext uri="{9D8B030D-6E8A-4147-A177-3AD203B41FA5}">
                      <a16:colId xmlns:a16="http://schemas.microsoft.com/office/drawing/2014/main" val="20004"/>
                    </a:ext>
                  </a:extLst>
                </a:gridCol>
                <a:gridCol w="1626857">
                  <a:extLst>
                    <a:ext uri="{9D8B030D-6E8A-4147-A177-3AD203B41FA5}">
                      <a16:colId xmlns:a16="http://schemas.microsoft.com/office/drawing/2014/main" val="20005"/>
                    </a:ext>
                  </a:extLst>
                </a:gridCol>
              </a:tblGrid>
              <a:tr h="762884">
                <a:tc>
                  <a:txBody>
                    <a:bodyPr/>
                    <a:lstStyle/>
                    <a:p>
                      <a:pPr marL="36000" algn="ctr">
                        <a:spcAft>
                          <a:spcPts val="0"/>
                        </a:spcAft>
                      </a:pPr>
                      <a:r>
                        <a:rPr lang="en-US" sz="2200" b="1" noProof="0">
                          <a:solidFill>
                            <a:schemeClr val="bg1"/>
                          </a:solidFill>
                          <a:latin typeface="Calibri" panose="020F0502020204030204" pitchFamily="34" charset="0"/>
                          <a:ea typeface="Times New Roman"/>
                          <a:cs typeface="Times New Roman"/>
                        </a:rPr>
                        <a:t>Sep-Oct</a:t>
                      </a:r>
                    </a:p>
                  </a:txBody>
                  <a:tcPr marL="68577" marR="68577" marT="0" marB="0" anchor="ctr"/>
                </a:tc>
                <a:tc>
                  <a:txBody>
                    <a:bodyPr/>
                    <a:lstStyle/>
                    <a:p>
                      <a:pPr algn="ctr">
                        <a:spcAft>
                          <a:spcPts val="0"/>
                        </a:spcAft>
                      </a:pPr>
                      <a:r>
                        <a:rPr lang="nl-NL" sz="2200" b="1">
                          <a:solidFill>
                            <a:schemeClr val="bg1"/>
                          </a:solidFill>
                          <a:latin typeface="Calibri" panose="020F0502020204030204" pitchFamily="34" charset="0"/>
                          <a:ea typeface="Times New Roman"/>
                          <a:cs typeface="Times New Roman"/>
                        </a:rPr>
                        <a:t>Nov-Dec</a:t>
                      </a:r>
                      <a:endParaRPr lang="en-US" sz="2200" b="1">
                        <a:solidFill>
                          <a:schemeClr val="bg1"/>
                        </a:solidFill>
                        <a:latin typeface="Calibri" panose="020F0502020204030204" pitchFamily="34" charset="0"/>
                        <a:ea typeface="Times New Roman"/>
                        <a:cs typeface="Times New Roman"/>
                      </a:endParaRPr>
                    </a:p>
                  </a:txBody>
                  <a:tcPr marL="68577" marR="68577" marT="0" marB="0" anchor="ctr"/>
                </a:tc>
                <a:tc>
                  <a:txBody>
                    <a:bodyPr/>
                    <a:lstStyle/>
                    <a:p>
                      <a:pPr algn="ctr">
                        <a:spcAft>
                          <a:spcPts val="0"/>
                        </a:spcAft>
                      </a:pPr>
                      <a:r>
                        <a:rPr lang="nl-NL" sz="2200" b="1">
                          <a:solidFill>
                            <a:schemeClr val="bg1"/>
                          </a:solidFill>
                          <a:latin typeface="Calibri" panose="020F0502020204030204" pitchFamily="34" charset="0"/>
                          <a:ea typeface="Times New Roman"/>
                          <a:cs typeface="Times New Roman"/>
                        </a:rPr>
                        <a:t>Jan</a:t>
                      </a:r>
                      <a:endParaRPr lang="en-US" sz="2200" b="1">
                        <a:solidFill>
                          <a:schemeClr val="bg1"/>
                        </a:solidFill>
                        <a:latin typeface="Calibri" panose="020F0502020204030204" pitchFamily="34" charset="0"/>
                        <a:ea typeface="Times New Roman"/>
                        <a:cs typeface="Times New Roman"/>
                      </a:endParaRPr>
                    </a:p>
                  </a:txBody>
                  <a:tcPr marL="68577" marR="68577" marT="0" marB="0" anchor="ctr"/>
                </a:tc>
                <a:tc>
                  <a:txBody>
                    <a:bodyPr/>
                    <a:lstStyle/>
                    <a:p>
                      <a:pPr algn="ctr">
                        <a:spcAft>
                          <a:spcPts val="0"/>
                        </a:spcAft>
                      </a:pPr>
                      <a:r>
                        <a:rPr lang="nl-NL" sz="2200" b="1">
                          <a:solidFill>
                            <a:schemeClr val="bg1"/>
                          </a:solidFill>
                          <a:latin typeface="Calibri" panose="020F0502020204030204" pitchFamily="34" charset="0"/>
                          <a:ea typeface="Times New Roman"/>
                          <a:cs typeface="Times New Roman"/>
                        </a:rPr>
                        <a:t>Feb-Mar</a:t>
                      </a:r>
                      <a:endParaRPr lang="en-US" sz="2200" b="1">
                        <a:solidFill>
                          <a:schemeClr val="bg1"/>
                        </a:solidFill>
                        <a:latin typeface="Calibri" panose="020F0502020204030204" pitchFamily="34" charset="0"/>
                        <a:ea typeface="Times New Roman"/>
                        <a:cs typeface="Times New Roman"/>
                      </a:endParaRPr>
                    </a:p>
                  </a:txBody>
                  <a:tcPr marL="68577" marR="68577" marT="0" marB="0" anchor="ctr"/>
                </a:tc>
                <a:tc>
                  <a:txBody>
                    <a:bodyPr/>
                    <a:lstStyle/>
                    <a:p>
                      <a:pPr algn="ctr">
                        <a:spcAft>
                          <a:spcPts val="0"/>
                        </a:spcAft>
                      </a:pPr>
                      <a:r>
                        <a:rPr lang="nl-NL" sz="2200" b="1">
                          <a:solidFill>
                            <a:schemeClr val="bg1"/>
                          </a:solidFill>
                          <a:latin typeface="Calibri" panose="020F0502020204030204" pitchFamily="34" charset="0"/>
                          <a:ea typeface="Times New Roman"/>
                          <a:cs typeface="Times New Roman"/>
                        </a:rPr>
                        <a:t>Apr-May</a:t>
                      </a:r>
                      <a:endParaRPr lang="en-US" sz="2200" b="1">
                        <a:solidFill>
                          <a:schemeClr val="bg1"/>
                        </a:solidFill>
                        <a:latin typeface="Calibri" panose="020F0502020204030204" pitchFamily="34" charset="0"/>
                        <a:ea typeface="Times New Roman"/>
                        <a:cs typeface="Times New Roman"/>
                      </a:endParaRPr>
                    </a:p>
                  </a:txBody>
                  <a:tcPr marL="68577" marR="68577" marT="0" marB="0" anchor="ctr"/>
                </a:tc>
                <a:tc>
                  <a:txBody>
                    <a:bodyPr/>
                    <a:lstStyle/>
                    <a:p>
                      <a:pPr marL="0" algn="ctr" defTabSz="914400" rtl="0" eaLnBrk="1" latinLnBrk="0" hangingPunct="1">
                        <a:spcAft>
                          <a:spcPts val="0"/>
                        </a:spcAft>
                      </a:pPr>
                      <a:r>
                        <a:rPr lang="en-US" sz="2200" b="1" kern="1200">
                          <a:solidFill>
                            <a:schemeClr val="bg1"/>
                          </a:solidFill>
                          <a:latin typeface="Calibri" panose="020F0502020204030204" pitchFamily="34" charset="0"/>
                          <a:ea typeface="Times New Roman"/>
                          <a:cs typeface="Times New Roman"/>
                        </a:rPr>
                        <a:t>Jun</a:t>
                      </a:r>
                    </a:p>
                  </a:txBody>
                  <a:tcPr marT="50292" marB="50292" anchor="ctr"/>
                </a:tc>
                <a:extLst>
                  <a:ext uri="{0D108BD9-81ED-4DB2-BD59-A6C34878D82A}">
                    <a16:rowId xmlns:a16="http://schemas.microsoft.com/office/drawing/2014/main" val="10000"/>
                  </a:ext>
                </a:extLst>
              </a:tr>
              <a:tr h="218080">
                <a:tc rowSpan="2">
                  <a:txBody>
                    <a:bodyPr/>
                    <a:lstStyle/>
                    <a:p>
                      <a:pPr algn="ctr">
                        <a:spcAft>
                          <a:spcPts val="0"/>
                        </a:spcAft>
                      </a:pPr>
                      <a:r>
                        <a:rPr lang="en-US" sz="2200" b="1">
                          <a:solidFill>
                            <a:schemeClr val="accent1">
                              <a:lumMod val="75000"/>
                            </a:schemeClr>
                          </a:solidFill>
                          <a:latin typeface="Calibri" panose="020F0502020204030204" pitchFamily="34" charset="0"/>
                          <a:ea typeface="Times New Roman"/>
                          <a:cs typeface="Times New Roman"/>
                        </a:rPr>
                        <a:t>Organization           &amp; Power</a:t>
                      </a:r>
                    </a:p>
                  </a:txBody>
                  <a:tcPr marL="68577" marR="68577" marT="50292" marB="50292" anchor="ctr">
                    <a:solidFill>
                      <a:srgbClr val="CDE1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a:solidFill>
                            <a:srgbClr val="4F81BD">
                              <a:lumMod val="75000"/>
                            </a:srgbClr>
                          </a:solidFill>
                          <a:latin typeface="Calibri" panose="020F0502020204030204" pitchFamily="34" charset="0"/>
                          <a:ea typeface="Times New Roman"/>
                          <a:cs typeface="Times New Roman"/>
                        </a:rPr>
                        <a:t>Changing Organizational Culture</a:t>
                      </a:r>
                    </a:p>
                  </a:txBody>
                  <a:tcPr marT="50292" marB="50292">
                    <a:solidFill>
                      <a:srgbClr val="CDE1FF"/>
                    </a:solidFill>
                  </a:tcPr>
                </a:tc>
                <a:tc rowSpan="4">
                  <a:txBody>
                    <a:bodyPr/>
                    <a:lstStyle/>
                    <a:p>
                      <a:pPr algn="ctr">
                        <a:spcAft>
                          <a:spcPts val="0"/>
                        </a:spcAft>
                      </a:pPr>
                      <a:endParaRPr lang="nl-NL" sz="2200" b="1">
                        <a:solidFill>
                          <a:schemeClr val="accent1">
                            <a:lumMod val="75000"/>
                          </a:schemeClr>
                        </a:solidFill>
                        <a:latin typeface="Calibri" panose="020F0502020204030204" pitchFamily="34" charset="0"/>
                        <a:ea typeface="Times New Roman"/>
                        <a:cs typeface="Times New Roman"/>
                      </a:endParaRPr>
                    </a:p>
                    <a:p>
                      <a:pPr algn="ctr">
                        <a:spcAft>
                          <a:spcPts val="0"/>
                        </a:spcAft>
                      </a:pPr>
                      <a:endParaRPr lang="nl-NL" sz="2200" b="1">
                        <a:solidFill>
                          <a:schemeClr val="accent1">
                            <a:lumMod val="75000"/>
                          </a:schemeClr>
                        </a:solidFill>
                        <a:latin typeface="Calibri" panose="020F0502020204030204" pitchFamily="34" charset="0"/>
                        <a:ea typeface="Times New Roman"/>
                        <a:cs typeface="Times New Roman"/>
                      </a:endParaRPr>
                    </a:p>
                    <a:p>
                      <a:pPr algn="ctr">
                        <a:spcAft>
                          <a:spcPts val="0"/>
                        </a:spcAft>
                      </a:pPr>
                      <a:endParaRPr lang="nl-NL" sz="2200" b="1">
                        <a:solidFill>
                          <a:schemeClr val="accent1">
                            <a:lumMod val="75000"/>
                          </a:schemeClr>
                        </a:solidFill>
                        <a:latin typeface="Calibri" panose="020F0502020204030204" pitchFamily="34" charset="0"/>
                        <a:ea typeface="Times New Roman"/>
                        <a:cs typeface="Times New Roman"/>
                      </a:endParaRPr>
                    </a:p>
                    <a:p>
                      <a:endParaRPr lang="en-US" sz="2000"/>
                    </a:p>
                  </a:txBody>
                  <a:tcPr marT="50292" marB="50292">
                    <a:solidFill>
                      <a:srgbClr val="E1EDFF"/>
                    </a:solidFill>
                  </a:tcPr>
                </a:tc>
                <a:tc rowSpan="4" gridSpan="3">
                  <a:txBody>
                    <a:bodyPr/>
                    <a:lstStyle/>
                    <a:p>
                      <a:pPr algn="ctr"/>
                      <a:r>
                        <a:rPr lang="en-US" sz="2000" b="1" dirty="0">
                          <a:solidFill>
                            <a:srgbClr val="4F81BD">
                              <a:lumMod val="75000"/>
                            </a:srgbClr>
                          </a:solidFill>
                          <a:latin typeface="Calibri" panose="020F0502020204030204" pitchFamily="34" charset="0"/>
                          <a:ea typeface="Times New Roman"/>
                          <a:cs typeface="Times New Roman"/>
                        </a:rPr>
                        <a:t>Fieldwork &amp; Master’s Thesis</a:t>
                      </a:r>
                      <a:endParaRPr lang="en-US" sz="2000" dirty="0"/>
                    </a:p>
                  </a:txBody>
                  <a:tcPr marT="50292" marB="50292" anchor="ctr">
                    <a:solidFill>
                      <a:srgbClr val="CDE1FF"/>
                    </a:solidFill>
                  </a:tcPr>
                </a:tc>
                <a:tc rowSpan="4" hMerge="1">
                  <a:txBody>
                    <a:bodyPr/>
                    <a:lstStyle/>
                    <a:p>
                      <a:endParaRPr lang="en-US"/>
                    </a:p>
                  </a:txBody>
                  <a:tcPr>
                    <a:solidFill>
                      <a:srgbClr val="CDE1FF"/>
                    </a:solidFill>
                  </a:tcPr>
                </a:tc>
                <a:tc rowSpan="4" hMerge="1">
                  <a:txBody>
                    <a:bodyPr/>
                    <a:lstStyle/>
                    <a:p>
                      <a:endParaRPr lang="en-US"/>
                    </a:p>
                  </a:txBody>
                  <a:tcPr>
                    <a:solidFill>
                      <a:srgbClr val="CDE1FF"/>
                    </a:solidFill>
                  </a:tcPr>
                </a:tc>
                <a:extLst>
                  <a:ext uri="{0D108BD9-81ED-4DB2-BD59-A6C34878D82A}">
                    <a16:rowId xmlns:a16="http://schemas.microsoft.com/office/drawing/2014/main" val="10001"/>
                  </a:ext>
                </a:extLst>
              </a:tr>
              <a:tr h="943412">
                <a:tc vMerge="1">
                  <a:txBody>
                    <a:bodyPr/>
                    <a:lstStyle/>
                    <a:p>
                      <a:endParaRPr lang="nl-NL"/>
                    </a:p>
                  </a:txBody>
                  <a:tcPr/>
                </a:tc>
                <a:tc>
                  <a:txBody>
                    <a:bodyPr/>
                    <a:lstStyle/>
                    <a:p>
                      <a:pPr algn="ctr" defTabSz="457200">
                        <a:defRPr/>
                      </a:pPr>
                      <a:r>
                        <a:rPr lang="en-US" sz="2000" b="1" dirty="0">
                          <a:solidFill>
                            <a:srgbClr val="C00000"/>
                          </a:solidFill>
                          <a:latin typeface="Calibri" panose="020F0502020204030204" pitchFamily="34" charset="0"/>
                          <a:ea typeface="Times New Roman"/>
                          <a:cs typeface="Times New Roman"/>
                        </a:rPr>
                        <a:t>Choose 1 out of 2:</a:t>
                      </a:r>
                    </a:p>
                  </a:txBody>
                  <a:tcPr marT="50292" marB="50292" anchor="ctr">
                    <a:solidFill>
                      <a:srgbClr val="CDE1FF"/>
                    </a:solidFill>
                  </a:tcPr>
                </a:tc>
                <a:tc vMerge="1">
                  <a:txBody>
                    <a:bodyPr/>
                    <a:lstStyle/>
                    <a:p>
                      <a:endParaRPr lang="nl-NL"/>
                    </a:p>
                  </a:txBody>
                  <a:tcPr/>
                </a:tc>
                <a:tc gridSpan="3" vMerge="1">
                  <a:txBody>
                    <a:bodyPr/>
                    <a:lstStyle/>
                    <a:p>
                      <a:endParaRPr lang="nl-NL"/>
                    </a:p>
                  </a:txBody>
                  <a:tcPr/>
                </a:tc>
                <a:tc hMerge="1" vMerge="1">
                  <a:txBody>
                    <a:bodyPr/>
                    <a:lstStyle/>
                    <a:p>
                      <a:endParaRPr lang="nl-NL"/>
                    </a:p>
                  </a:txBody>
                  <a:tcPr/>
                </a:tc>
                <a:tc hMerge="1" vMerge="1">
                  <a:txBody>
                    <a:bodyPr/>
                    <a:lstStyle/>
                    <a:p>
                      <a:endParaRPr lang="nl-NL"/>
                    </a:p>
                  </a:txBody>
                  <a:tcPr/>
                </a:tc>
                <a:extLst>
                  <a:ext uri="{0D108BD9-81ED-4DB2-BD59-A6C34878D82A}">
                    <a16:rowId xmlns:a16="http://schemas.microsoft.com/office/drawing/2014/main" val="575355722"/>
                  </a:ext>
                </a:extLst>
              </a:tr>
              <a:tr h="1215683">
                <a:tc rowSpan="3">
                  <a:txBody>
                    <a:bodyPr/>
                    <a:lstStyle/>
                    <a:p>
                      <a:pPr algn="ctr">
                        <a:spcAft>
                          <a:spcPts val="0"/>
                        </a:spcAft>
                      </a:pPr>
                      <a:r>
                        <a:rPr lang="en-US" sz="2200" b="1" noProof="0">
                          <a:solidFill>
                            <a:schemeClr val="accent1">
                              <a:lumMod val="75000"/>
                            </a:schemeClr>
                          </a:solidFill>
                          <a:latin typeface="Calibri" panose="020F0502020204030204" pitchFamily="34" charset="0"/>
                          <a:ea typeface="Times New Roman"/>
                          <a:cs typeface="Times New Roman"/>
                        </a:rPr>
                        <a:t>Sensemaking in Organizations</a:t>
                      </a:r>
                    </a:p>
                  </a:txBody>
                  <a:tcPr marL="68577" marR="68577" marT="50292" marB="50292" anchor="ctr">
                    <a:solidFill>
                      <a:srgbClr val="CDE1FF"/>
                    </a:solidFill>
                  </a:tcPr>
                </a:tc>
                <a:tc>
                  <a:txBody>
                    <a:bodyPr/>
                    <a:lstStyle/>
                    <a:p>
                      <a:pPr algn="ctr" defTabSz="457200">
                        <a:defRPr/>
                      </a:pPr>
                      <a:endParaRPr lang="en-US" sz="600" b="1" u="sng" dirty="0">
                        <a:solidFill>
                          <a:srgbClr val="4F81BD">
                            <a:lumMod val="75000"/>
                          </a:srgbClr>
                        </a:solidFill>
                        <a:latin typeface="Calibri" panose="020F0502020204030204" pitchFamily="34" charset="0"/>
                        <a:ea typeface="Times New Roman"/>
                        <a:cs typeface="Times New Roman"/>
                      </a:endParaRPr>
                    </a:p>
                    <a:p>
                      <a:pPr algn="ctr" defTabSz="457200">
                        <a:lnSpc>
                          <a:spcPts val="1900"/>
                        </a:lnSpc>
                        <a:defRPr/>
                      </a:pPr>
                      <a:r>
                        <a:rPr lang="en-US" sz="2000" b="1" dirty="0">
                          <a:solidFill>
                            <a:srgbClr val="4F81BD">
                              <a:lumMod val="75000"/>
                            </a:srgbClr>
                          </a:solidFill>
                          <a:latin typeface="Calibri" panose="020F0502020204030204" pitchFamily="34" charset="0"/>
                          <a:ea typeface="Times New Roman"/>
                          <a:cs typeface="Times New Roman"/>
                        </a:rPr>
                        <a:t>Culture &amp; Identity </a:t>
                      </a:r>
                      <a:br>
                        <a:rPr lang="en-US" sz="2000" b="1" dirty="0">
                          <a:solidFill>
                            <a:srgbClr val="4F81BD">
                              <a:lumMod val="75000"/>
                            </a:srgbClr>
                          </a:solidFill>
                          <a:latin typeface="Calibri" panose="020F0502020204030204" pitchFamily="34" charset="0"/>
                          <a:ea typeface="Times New Roman"/>
                          <a:cs typeface="Times New Roman"/>
                        </a:rPr>
                      </a:br>
                      <a:r>
                        <a:rPr lang="en-US" sz="2000" b="1" dirty="0">
                          <a:solidFill>
                            <a:srgbClr val="4F81BD">
                              <a:lumMod val="75000"/>
                            </a:srgbClr>
                          </a:solidFill>
                          <a:latin typeface="Calibri" panose="020F0502020204030204" pitchFamily="34" charset="0"/>
                          <a:ea typeface="Times New Roman"/>
                          <a:cs typeface="Times New Roman"/>
                        </a:rPr>
                        <a:t>in Organizations</a:t>
                      </a:r>
                    </a:p>
                  </a:txBody>
                  <a:tcPr marT="50292" marB="50292" anchor="ctr">
                    <a:solidFill>
                      <a:srgbClr val="CDE1FF"/>
                    </a:solidFill>
                  </a:tcPr>
                </a:tc>
                <a:tc vMerge="1">
                  <a:txBody>
                    <a:bodyPr/>
                    <a:lstStyle/>
                    <a:p>
                      <a:endParaRPr lang="en-US"/>
                    </a:p>
                  </a:txBody>
                  <a:tcPr>
                    <a:solidFill>
                      <a:srgbClr val="E1EDFF"/>
                    </a:solidFill>
                  </a:tcPr>
                </a:tc>
                <a:tc gridSpan="3" vMerge="1">
                  <a:txBody>
                    <a:bodyPr/>
                    <a:lstStyle/>
                    <a:p>
                      <a:endParaRPr lang="en-US"/>
                    </a:p>
                  </a:txBody>
                  <a:tcPr>
                    <a:solidFill>
                      <a:srgbClr val="CDE1FF"/>
                    </a:solidFill>
                  </a:tcPr>
                </a:tc>
                <a:tc hMerge="1" vMerge="1">
                  <a:txBody>
                    <a:bodyPr/>
                    <a:lstStyle/>
                    <a:p>
                      <a:endParaRPr lang="en-US"/>
                    </a:p>
                  </a:txBody>
                  <a:tcPr>
                    <a:solidFill>
                      <a:srgbClr val="CDE1FF"/>
                    </a:solidFill>
                  </a:tcPr>
                </a:tc>
                <a:tc hMerge="1" vMerge="1">
                  <a:txBody>
                    <a:bodyPr/>
                    <a:lstStyle/>
                    <a:p>
                      <a:endParaRPr lang="en-US"/>
                    </a:p>
                  </a:txBody>
                  <a:tcPr>
                    <a:solidFill>
                      <a:srgbClr val="CDE1FF"/>
                    </a:solidFill>
                  </a:tcPr>
                </a:tc>
                <a:extLst>
                  <a:ext uri="{0D108BD9-81ED-4DB2-BD59-A6C34878D82A}">
                    <a16:rowId xmlns:a16="http://schemas.microsoft.com/office/drawing/2014/main" val="10002"/>
                  </a:ext>
                </a:extLst>
              </a:tr>
              <a:tr h="1215683">
                <a:tc vMerge="1">
                  <a:txBody>
                    <a:bodyPr/>
                    <a:lstStyle/>
                    <a:p>
                      <a:endParaRPr lang="nl-NL"/>
                    </a:p>
                  </a:txBody>
                  <a:tcPr/>
                </a:tc>
                <a:tc>
                  <a:txBody>
                    <a:bodyPr/>
                    <a:lstStyle/>
                    <a:p>
                      <a:pPr algn="ctr" defTabSz="457200" fontAlgn="base">
                        <a:lnSpc>
                          <a:spcPts val="1900"/>
                        </a:lnSpc>
                        <a:spcBef>
                          <a:spcPct val="0"/>
                        </a:spcBef>
                        <a:defRPr/>
                      </a:pPr>
                      <a:r>
                        <a:rPr lang="en-US" sz="2000" b="1">
                          <a:solidFill>
                            <a:srgbClr val="4F81BD">
                              <a:lumMod val="75000"/>
                            </a:srgbClr>
                          </a:solidFill>
                          <a:latin typeface="Calibri" panose="020F0502020204030204" pitchFamily="34" charset="0"/>
                          <a:ea typeface="Times New Roman"/>
                          <a:cs typeface="Times New Roman"/>
                        </a:rPr>
                        <a:t>Transnational Organizations in a Global World</a:t>
                      </a:r>
                    </a:p>
                  </a:txBody>
                  <a:tcPr marT="50292" marB="50292" anchor="ctr">
                    <a:solidFill>
                      <a:srgbClr val="CDE1FF"/>
                    </a:solidFill>
                  </a:tcPr>
                </a:tc>
                <a:tc vMerge="1">
                  <a:txBody>
                    <a:bodyPr/>
                    <a:lstStyle/>
                    <a:p>
                      <a:endParaRPr lang="nl-NL"/>
                    </a:p>
                  </a:txBody>
                  <a:tcPr/>
                </a:tc>
                <a:tc gridSpan="3" vMerge="1">
                  <a:txBody>
                    <a:bodyPr/>
                    <a:lstStyle/>
                    <a:p>
                      <a:endParaRPr lang="nl-NL"/>
                    </a:p>
                  </a:txBody>
                  <a:tcPr/>
                </a:tc>
                <a:tc hMerge="1" vMerge="1">
                  <a:txBody>
                    <a:bodyPr/>
                    <a:lstStyle/>
                    <a:p>
                      <a:endParaRPr lang="nl-NL"/>
                    </a:p>
                  </a:txBody>
                  <a:tcPr/>
                </a:tc>
                <a:tc hMerge="1" vMerge="1">
                  <a:txBody>
                    <a:bodyPr/>
                    <a:lstStyle/>
                    <a:p>
                      <a:endParaRPr lang="nl-NL"/>
                    </a:p>
                  </a:txBody>
                  <a:tcPr/>
                </a:tc>
                <a:extLst>
                  <a:ext uri="{0D108BD9-81ED-4DB2-BD59-A6C34878D82A}">
                    <a16:rowId xmlns:a16="http://schemas.microsoft.com/office/drawing/2014/main" val="3229479944"/>
                  </a:ext>
                </a:extLst>
              </a:tr>
              <a:tr h="768834">
                <a:tc v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a:p>
                  </a:txBody>
                  <a:tcPr>
                    <a:solidFill>
                      <a:srgbClr val="E1EDFF"/>
                    </a:solidFill>
                  </a:tcPr>
                </a:tc>
                <a:tc gridSpan="2">
                  <a:txBody>
                    <a:bodyPr/>
                    <a:lstStyle/>
                    <a:p>
                      <a:pPr algn="ctr">
                        <a:defRPr/>
                      </a:pPr>
                      <a:r>
                        <a:rPr lang="nl-NL" sz="2000" b="1" dirty="0">
                          <a:solidFill>
                            <a:srgbClr val="0089CF">
                              <a:lumMod val="75000"/>
                            </a:srgbClr>
                          </a:solidFill>
                          <a:latin typeface="Calibri" panose="020F0502020204030204" pitchFamily="34" charset="0"/>
                          <a:ea typeface="Times New Roman"/>
                          <a:cs typeface="Times New Roman"/>
                        </a:rPr>
                        <a:t>From </a:t>
                      </a:r>
                      <a:r>
                        <a:rPr lang="nl-NL" sz="2000" b="1" dirty="0" err="1">
                          <a:solidFill>
                            <a:srgbClr val="0089CF">
                              <a:lumMod val="75000"/>
                            </a:srgbClr>
                          </a:solidFill>
                          <a:latin typeface="Calibri" panose="020F0502020204030204" pitchFamily="34" charset="0"/>
                          <a:ea typeface="Times New Roman"/>
                          <a:cs typeface="Times New Roman"/>
                        </a:rPr>
                        <a:t>Fascination</a:t>
                      </a:r>
                      <a:r>
                        <a:rPr lang="nl-NL" sz="2000" b="1" dirty="0">
                          <a:solidFill>
                            <a:srgbClr val="0089CF">
                              <a:lumMod val="75000"/>
                            </a:srgbClr>
                          </a:solidFill>
                          <a:latin typeface="Calibri" panose="020F0502020204030204" pitchFamily="34" charset="0"/>
                          <a:ea typeface="Times New Roman"/>
                          <a:cs typeface="Times New Roman"/>
                        </a:rPr>
                        <a:t> to Fieldwork</a:t>
                      </a:r>
                      <a:endParaRPr lang="en-US" sz="2000" b="1" dirty="0">
                        <a:solidFill>
                          <a:srgbClr val="0089CF">
                            <a:lumMod val="75000"/>
                          </a:srgbClr>
                        </a:solidFill>
                        <a:latin typeface="Calibri" panose="020F0502020204030204" pitchFamily="34" charset="0"/>
                        <a:ea typeface="Times New Roman"/>
                        <a:cs typeface="Times New Roman"/>
                      </a:endParaRPr>
                    </a:p>
                  </a:txBody>
                  <a:tcPr marT="50292" marB="50292" anchor="ctr">
                    <a:solidFill>
                      <a:srgbClr val="E1EDFF"/>
                    </a:solidFill>
                  </a:tcPr>
                </a:tc>
                <a:tc hMerge="1">
                  <a:txBody>
                    <a:bodyPr/>
                    <a:lstStyle/>
                    <a:p>
                      <a:endParaRPr lang="en-US"/>
                    </a:p>
                  </a:txBody>
                  <a:tcPr marT="50292" marB="50292">
                    <a:solidFill>
                      <a:srgbClr val="E1EDFF"/>
                    </a:solidFill>
                  </a:tcPr>
                </a:tc>
                <a:tc>
                  <a:txBody>
                    <a:bodyPr/>
                    <a:lstStyle/>
                    <a:p>
                      <a:pPr algn="ctr">
                        <a:defRPr/>
                      </a:pPr>
                      <a:endParaRPr lang="nl-NL" sz="2000" b="1">
                        <a:solidFill>
                          <a:srgbClr val="4F81BD">
                            <a:lumMod val="75000"/>
                          </a:srgbClr>
                        </a:solidFill>
                        <a:latin typeface="Calibri" panose="020F0502020204030204" pitchFamily="34" charset="0"/>
                        <a:ea typeface="Times New Roman"/>
                        <a:cs typeface="Times New Roman"/>
                      </a:endParaRPr>
                    </a:p>
                  </a:txBody>
                  <a:tcPr marT="50292" marB="50292" anchor="ctr">
                    <a:solidFill>
                      <a:srgbClr val="E1EDFF"/>
                    </a:solidFill>
                  </a:tcPr>
                </a:tc>
                <a:tc gridSpan="2">
                  <a:txBody>
                    <a:bodyPr/>
                    <a:lstStyle/>
                    <a:p>
                      <a:r>
                        <a:rPr lang="nl-NL" sz="2000" b="1" dirty="0">
                          <a:solidFill>
                            <a:srgbClr val="4F81BD">
                              <a:lumMod val="75000"/>
                            </a:srgbClr>
                          </a:solidFill>
                          <a:latin typeface="Calibri" panose="020F0502020204030204" pitchFamily="34" charset="0"/>
                          <a:ea typeface="Times New Roman"/>
                          <a:cs typeface="Times New Roman"/>
                        </a:rPr>
                        <a:t>From Fieldwork to Future</a:t>
                      </a:r>
                      <a:endParaRPr lang="en-US" dirty="0"/>
                    </a:p>
                  </a:txBody>
                  <a:tcPr marT="50292" marB="50292" anchor="ctr">
                    <a:solidFill>
                      <a:srgbClr val="E1EDFF"/>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0"/>
                    </a:p>
                  </a:txBody>
                  <a:tcPr>
                    <a:solidFill>
                      <a:srgbClr val="E1EDFF"/>
                    </a:solidFill>
                  </a:tcPr>
                </a:tc>
                <a:extLst>
                  <a:ext uri="{0D108BD9-81ED-4DB2-BD59-A6C34878D82A}">
                    <a16:rowId xmlns:a16="http://schemas.microsoft.com/office/drawing/2014/main" val="10004"/>
                  </a:ext>
                </a:extLst>
              </a:tr>
            </a:tbl>
          </a:graphicData>
        </a:graphic>
      </p:graphicFrame>
      <p:sp>
        <p:nvSpPr>
          <p:cNvPr id="10" name="Rectangle 3"/>
          <p:cNvSpPr/>
          <p:nvPr/>
        </p:nvSpPr>
        <p:spPr>
          <a:xfrm>
            <a:off x="-2537141" y="1007404"/>
            <a:ext cx="2446649" cy="3370153"/>
          </a:xfrm>
          <a:prstGeom prst="rect">
            <a:avLst/>
          </a:prstGeom>
        </p:spPr>
        <p:txBody>
          <a:bodyPr wrap="squar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Calibri" panose="020F0502020204030204" pitchFamily="34" charset="0"/>
                <a:ea typeface="Times New Roman"/>
                <a:cs typeface="Times New Roman"/>
              </a:rPr>
              <a:t> </a:t>
            </a:r>
          </a:p>
        </p:txBody>
      </p:sp>
      <p:sp>
        <p:nvSpPr>
          <p:cNvPr id="15" name="Rectangle 4"/>
          <p:cNvSpPr/>
          <p:nvPr/>
        </p:nvSpPr>
        <p:spPr>
          <a:xfrm>
            <a:off x="11693300" y="3429000"/>
            <a:ext cx="3408396" cy="707886"/>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 name="Footer Placeholder 2"/>
          <p:cNvSpPr txBox="1">
            <a:spLocks/>
          </p:cNvSpPr>
          <p:nvPr/>
        </p:nvSpPr>
        <p:spPr bwMode="auto">
          <a:xfrm>
            <a:off x="-206545" y="6962393"/>
            <a:ext cx="3631661"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a:ln>
                  <a:noFill/>
                </a:ln>
                <a:solidFill>
                  <a:srgbClr val="C00000"/>
                </a:solidFill>
                <a:effectLst/>
                <a:uLnTx/>
                <a:uFillTx/>
                <a:latin typeface="Calibri" charset="0"/>
                <a:ea typeface="ＭＳ Ｐゴシック" charset="0"/>
                <a:cs typeface="Calibri" charset="0"/>
              </a:rPr>
              <a:t>Faculty of Social Sciences / Organization Sciences  </a:t>
            </a:r>
            <a:r>
              <a:rPr kumimoji="0" lang="nl-NL" sz="1200" b="0" i="0" u="none" strike="noStrike" kern="1200" cap="none" spc="0" normalizeH="0" baseline="0" noProof="0">
                <a:ln>
                  <a:noFill/>
                </a:ln>
                <a:solidFill>
                  <a:srgbClr val="0070C0"/>
                </a:solidFill>
                <a:effectLst/>
                <a:uLnTx/>
                <a:uFillTx/>
                <a:latin typeface="Calibri" charset="0"/>
                <a:ea typeface="ＭＳ Ｐゴシック" charset="0"/>
                <a:cs typeface="Calibri" charset="0"/>
              </a:rPr>
              <a:t>Culture, Organization and Management</a:t>
            </a:r>
          </a:p>
        </p:txBody>
      </p:sp>
      <p:sp>
        <p:nvSpPr>
          <p:cNvPr id="13" name="Rectangle 3075">
            <a:extLst>
              <a:ext uri="{FF2B5EF4-FFF2-40B4-BE49-F238E27FC236}">
                <a16:creationId xmlns:a16="http://schemas.microsoft.com/office/drawing/2014/main" id="{800B4276-FEC1-4E7D-82B0-A55083106C37}"/>
              </a:ext>
            </a:extLst>
          </p:cNvPr>
          <p:cNvSpPr txBox="1">
            <a:spLocks noChangeArrowheads="1"/>
          </p:cNvSpPr>
          <p:nvPr/>
        </p:nvSpPr>
        <p:spPr bwMode="auto">
          <a:xfrm>
            <a:off x="2693800" y="-44135"/>
            <a:ext cx="6804399"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itchFamily="34" charset="0"/>
                <a:ea typeface="ＭＳ Ｐゴシック" pitchFamily="84" charset="-128"/>
                <a:cs typeface="ＭＳ Ｐゴシック" pitchFamily="84" charset="-128"/>
              </a:rPr>
              <a:t>1 year Master Program </a:t>
            </a:r>
            <a:r>
              <a:rPr kumimoji="0" lang="en-US" sz="3200" b="1" i="0" u="none" strike="noStrike" kern="1200" cap="none" spc="0" normalizeH="0" baseline="0" noProof="0" dirty="0">
                <a:ln>
                  <a:noFill/>
                </a:ln>
                <a:solidFill>
                  <a:srgbClr val="C00000"/>
                </a:solidFill>
                <a:effectLst/>
                <a:uLnTx/>
                <a:uFillTx/>
                <a:latin typeface="Calibri" pitchFamily="34" charset="0"/>
                <a:ea typeface="ＭＳ Ｐゴシック" pitchFamily="84" charset="-128"/>
                <a:cs typeface="ＭＳ Ｐゴシック" pitchFamily="84" charset="-128"/>
              </a:rPr>
              <a:t>COM</a:t>
            </a:r>
            <a:endParaRPr kumimoji="0" lang="en-GB" sz="4400" b="1" i="0" u="none" strike="noStrike" kern="1200" cap="none" spc="0" normalizeH="0" baseline="0" noProof="0" dirty="0">
              <a:ln>
                <a:noFill/>
              </a:ln>
              <a:solidFill>
                <a:srgbClr val="C00000"/>
              </a:solidFill>
              <a:effectLst/>
              <a:uLnTx/>
              <a:uFillTx/>
              <a:latin typeface="Calibri" pitchFamily="3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129028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nodePh="1">
                                  <p:stCondLst>
                                    <p:cond delay="0"/>
                                  </p:stCondLst>
                                  <p:endCondLst>
                                    <p:cond evt="begin" delay="0">
                                      <p:tn val="12"/>
                                    </p:cond>
                                  </p:end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80">
                                          <p:stCondLst>
                                            <p:cond delay="0"/>
                                          </p:stCondLst>
                                        </p:cTn>
                                        <p:tgtEl>
                                          <p:spTgt spid="15"/>
                                        </p:tgtEl>
                                      </p:cBhvr>
                                    </p:animEffect>
                                    <p:anim calcmode="lin" valueType="num">
                                      <p:cBhvr>
                                        <p:cTn id="1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0" dur="26">
                                          <p:stCondLst>
                                            <p:cond delay="650"/>
                                          </p:stCondLst>
                                        </p:cTn>
                                        <p:tgtEl>
                                          <p:spTgt spid="15"/>
                                        </p:tgtEl>
                                      </p:cBhvr>
                                      <p:to x="100000" y="60000"/>
                                    </p:animScale>
                                    <p:animScale>
                                      <p:cBhvr>
                                        <p:cTn id="21" dur="166" decel="50000">
                                          <p:stCondLst>
                                            <p:cond delay="676"/>
                                          </p:stCondLst>
                                        </p:cTn>
                                        <p:tgtEl>
                                          <p:spTgt spid="15"/>
                                        </p:tgtEl>
                                      </p:cBhvr>
                                      <p:to x="100000" y="100000"/>
                                    </p:animScale>
                                    <p:animScale>
                                      <p:cBhvr>
                                        <p:cTn id="22" dur="26">
                                          <p:stCondLst>
                                            <p:cond delay="1312"/>
                                          </p:stCondLst>
                                        </p:cTn>
                                        <p:tgtEl>
                                          <p:spTgt spid="15"/>
                                        </p:tgtEl>
                                      </p:cBhvr>
                                      <p:to x="100000" y="80000"/>
                                    </p:animScale>
                                    <p:animScale>
                                      <p:cBhvr>
                                        <p:cTn id="23" dur="166" decel="50000">
                                          <p:stCondLst>
                                            <p:cond delay="1338"/>
                                          </p:stCondLst>
                                        </p:cTn>
                                        <p:tgtEl>
                                          <p:spTgt spid="15"/>
                                        </p:tgtEl>
                                      </p:cBhvr>
                                      <p:to x="100000" y="100000"/>
                                    </p:animScale>
                                    <p:animScale>
                                      <p:cBhvr>
                                        <p:cTn id="24" dur="26">
                                          <p:stCondLst>
                                            <p:cond delay="1642"/>
                                          </p:stCondLst>
                                        </p:cTn>
                                        <p:tgtEl>
                                          <p:spTgt spid="15"/>
                                        </p:tgtEl>
                                      </p:cBhvr>
                                      <p:to x="100000" y="90000"/>
                                    </p:animScale>
                                    <p:animScale>
                                      <p:cBhvr>
                                        <p:cTn id="25" dur="166" decel="50000">
                                          <p:stCondLst>
                                            <p:cond delay="1668"/>
                                          </p:stCondLst>
                                        </p:cTn>
                                        <p:tgtEl>
                                          <p:spTgt spid="15"/>
                                        </p:tgtEl>
                                      </p:cBhvr>
                                      <p:to x="100000" y="100000"/>
                                    </p:animScale>
                                    <p:animScale>
                                      <p:cBhvr>
                                        <p:cTn id="26" dur="26">
                                          <p:stCondLst>
                                            <p:cond delay="1808"/>
                                          </p:stCondLst>
                                        </p:cTn>
                                        <p:tgtEl>
                                          <p:spTgt spid="15"/>
                                        </p:tgtEl>
                                      </p:cBhvr>
                                      <p:to x="100000" y="95000"/>
                                    </p:animScale>
                                    <p:animScale>
                                      <p:cBhvr>
                                        <p:cTn id="27"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075"/>
          <p:cNvSpPr txBox="1">
            <a:spLocks noChangeArrowheads="1"/>
          </p:cNvSpPr>
          <p:nvPr/>
        </p:nvSpPr>
        <p:spPr bwMode="auto">
          <a:xfrm>
            <a:off x="760721" y="158136"/>
            <a:ext cx="38429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Calibri" pitchFamily="34" charset="0"/>
                <a:ea typeface="ＭＳ Ｐゴシック" pitchFamily="84" charset="-128"/>
                <a:cs typeface="ＭＳ Ｐゴシック" pitchFamily="84" charset="-128"/>
              </a:rPr>
              <a:t>Teaching methods</a:t>
            </a:r>
            <a:endParaRPr kumimoji="0" lang="en-GB" sz="3600" b="1" i="0" u="none" strike="noStrike" kern="1200" cap="none" spc="0" normalizeH="0" baseline="0" noProof="0">
              <a:ln>
                <a:noFill/>
              </a:ln>
              <a:solidFill>
                <a:srgbClr val="0070C0"/>
              </a:solidFill>
              <a:effectLst/>
              <a:uLnTx/>
              <a:uFillTx/>
              <a:latin typeface="Calibri" pitchFamily="34" charset="0"/>
              <a:ea typeface="ＭＳ Ｐゴシック" pitchFamily="84" charset="-128"/>
              <a:cs typeface="ＭＳ Ｐゴシック" pitchFamily="84" charset="-128"/>
            </a:endParaRPr>
          </a:p>
        </p:txBody>
      </p:sp>
      <p:pic>
        <p:nvPicPr>
          <p:cNvPr id="3" name="Picture 9" descr="C:\Users\sya200\AppData\Local\Microsoft\Windows\Temporary Internet Files\Content.Outlook\WZUR0VT9\20160906_155046_resized (2).jpg"/>
          <p:cNvPicPr>
            <a:picLocks noChangeAspect="1" noChangeArrowheads="1"/>
          </p:cNvPicPr>
          <p:nvPr/>
        </p:nvPicPr>
        <p:blipFill rotWithShape="1">
          <a:blip r:embed="rId3"/>
          <a:srcRect l="10057" r="31135" b="21330"/>
          <a:stretch/>
        </p:blipFill>
        <p:spPr bwMode="auto">
          <a:xfrm>
            <a:off x="5406639" y="456624"/>
            <a:ext cx="2457561" cy="1849436"/>
          </a:xfrm>
          <a:prstGeom prst="rect">
            <a:avLst/>
          </a:prstGeom>
          <a:noFill/>
          <a:ln w="9525">
            <a:noFill/>
            <a:miter lim="800000"/>
            <a:headEnd/>
            <a:tailEnd/>
          </a:ln>
        </p:spPr>
      </p:pic>
      <p:pic>
        <p:nvPicPr>
          <p:cNvPr id="4" name="Picture 6" descr="Studenten-bei-PG-marketing-factory-2005-4"/>
          <p:cNvPicPr>
            <a:picLocks noChangeAspect="1" noChangeArrowheads="1"/>
          </p:cNvPicPr>
          <p:nvPr/>
        </p:nvPicPr>
        <p:blipFill>
          <a:blip r:embed="rId4" cstate="print"/>
          <a:srcRect l="21382"/>
          <a:stretch>
            <a:fillRect/>
          </a:stretch>
        </p:blipFill>
        <p:spPr bwMode="auto">
          <a:xfrm>
            <a:off x="5634183" y="3429000"/>
            <a:ext cx="2230017" cy="1849436"/>
          </a:xfrm>
          <a:prstGeom prst="rect">
            <a:avLst/>
          </a:prstGeom>
          <a:noFill/>
          <a:ln w="9525">
            <a:noFill/>
            <a:miter lim="800000"/>
            <a:headEnd/>
            <a:tailEnd/>
          </a:ln>
        </p:spPr>
      </p:pic>
      <p:pic>
        <p:nvPicPr>
          <p:cNvPr id="9" name="Picture 6" descr="Gerelateerde afbeelding"/>
          <p:cNvPicPr>
            <a:picLocks noChangeAspect="1" noChangeArrowheads="1"/>
          </p:cNvPicPr>
          <p:nvPr/>
        </p:nvPicPr>
        <p:blipFill>
          <a:blip r:embed="rId5"/>
          <a:srcRect t="24083" b="28107"/>
          <a:stretch>
            <a:fillRect/>
          </a:stretch>
        </p:blipFill>
        <p:spPr bwMode="auto">
          <a:xfrm>
            <a:off x="10109375" y="399845"/>
            <a:ext cx="1321904" cy="499118"/>
          </a:xfrm>
          <a:prstGeom prst="rect">
            <a:avLst/>
          </a:prstGeom>
          <a:noFill/>
        </p:spPr>
      </p:pic>
      <p:graphicFrame>
        <p:nvGraphicFramePr>
          <p:cNvPr id="12" name="Diagram 11"/>
          <p:cNvGraphicFramePr/>
          <p:nvPr/>
        </p:nvGraphicFramePr>
        <p:xfrm>
          <a:off x="-70746" y="1430638"/>
          <a:ext cx="6166746" cy="43575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Picture 1">
            <a:extLst>
              <a:ext uri="{FF2B5EF4-FFF2-40B4-BE49-F238E27FC236}">
                <a16:creationId xmlns:a16="http://schemas.microsoft.com/office/drawing/2014/main" id="{ACA0635D-EED2-4F91-81E6-950BEB0C83A2}"/>
              </a:ext>
            </a:extLst>
          </p:cNvPr>
          <p:cNvPicPr>
            <a:picLocks noChangeAspect="1"/>
          </p:cNvPicPr>
          <p:nvPr/>
        </p:nvPicPr>
        <p:blipFill>
          <a:blip r:embed="rId11"/>
          <a:stretch>
            <a:fillRect/>
          </a:stretch>
        </p:blipFill>
        <p:spPr>
          <a:xfrm>
            <a:off x="8120528" y="1577974"/>
            <a:ext cx="3977694" cy="2241519"/>
          </a:xfrm>
          <a:prstGeom prst="rect">
            <a:avLst/>
          </a:prstGeom>
        </p:spPr>
      </p:pic>
      <p:sp>
        <p:nvSpPr>
          <p:cNvPr id="13" name="Footer Placeholder 2">
            <a:extLst>
              <a:ext uri="{FF2B5EF4-FFF2-40B4-BE49-F238E27FC236}">
                <a16:creationId xmlns:a16="http://schemas.microsoft.com/office/drawing/2014/main" id="{1A66253B-17E1-49B8-98E6-6116EEAE30C6}"/>
              </a:ext>
            </a:extLst>
          </p:cNvPr>
          <p:cNvSpPr txBox="1">
            <a:spLocks/>
          </p:cNvSpPr>
          <p:nvPr/>
        </p:nvSpPr>
        <p:spPr bwMode="auto">
          <a:xfrm>
            <a:off x="319359" y="6212889"/>
            <a:ext cx="3631661"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a:ln>
                  <a:noFill/>
                </a:ln>
                <a:solidFill>
                  <a:srgbClr val="C00000"/>
                </a:solidFill>
                <a:effectLst/>
                <a:uLnTx/>
                <a:uFillTx/>
                <a:latin typeface="Calibri" charset="0"/>
                <a:ea typeface="ＭＳ Ｐゴシック" charset="0"/>
                <a:cs typeface="Calibri" charset="0"/>
              </a:rPr>
              <a:t>Faculty of </a:t>
            </a:r>
            <a:r>
              <a:rPr kumimoji="0" lang="nl-NL" sz="1200" b="0" i="0" u="none" strike="noStrike" kern="1200" cap="none" spc="0" normalizeH="0" baseline="0" noProof="0" err="1">
                <a:ln>
                  <a:noFill/>
                </a:ln>
                <a:solidFill>
                  <a:srgbClr val="C00000"/>
                </a:solidFill>
                <a:effectLst/>
                <a:uLnTx/>
                <a:uFillTx/>
                <a:latin typeface="Calibri" charset="0"/>
                <a:ea typeface="ＭＳ Ｐゴシック" charset="0"/>
                <a:cs typeface="Calibri" charset="0"/>
              </a:rPr>
              <a:t>Social</a:t>
            </a:r>
            <a:r>
              <a:rPr kumimoji="0" lang="nl-NL" sz="1200" b="0" i="0" u="none" strike="noStrike" kern="1200" cap="none" spc="0" normalizeH="0" baseline="0" noProof="0">
                <a:ln>
                  <a:noFill/>
                </a:ln>
                <a:solidFill>
                  <a:srgbClr val="C00000"/>
                </a:solidFill>
                <a:effectLst/>
                <a:uLnTx/>
                <a:uFillTx/>
                <a:latin typeface="Calibri" charset="0"/>
                <a:ea typeface="ＭＳ Ｐゴシック" charset="0"/>
                <a:cs typeface="Calibri" charset="0"/>
              </a:rPr>
              <a:t> Sciences / Organization Sciences  </a:t>
            </a:r>
            <a:r>
              <a:rPr kumimoji="0" lang="nl-NL" sz="1200" b="0" i="0" u="none" strike="noStrike" kern="1200" cap="none" spc="0" normalizeH="0" baseline="0" noProof="0">
                <a:ln>
                  <a:noFill/>
                </a:ln>
                <a:solidFill>
                  <a:srgbClr val="0070C0"/>
                </a:solidFill>
                <a:effectLst/>
                <a:uLnTx/>
                <a:uFillTx/>
                <a:latin typeface="Calibri" charset="0"/>
                <a:ea typeface="ＭＳ Ｐゴシック" charset="0"/>
                <a:cs typeface="Calibri" charset="0"/>
              </a:rPr>
              <a:t>Culture, Organization and Management</a:t>
            </a:r>
          </a:p>
        </p:txBody>
      </p:sp>
      <p:pic>
        <p:nvPicPr>
          <p:cNvPr id="5" name="Picture 4">
            <a:extLst>
              <a:ext uri="{FF2B5EF4-FFF2-40B4-BE49-F238E27FC236}">
                <a16:creationId xmlns:a16="http://schemas.microsoft.com/office/drawing/2014/main" id="{9ED1807E-8DBB-44D1-9B33-E4BB818A0514}"/>
              </a:ext>
            </a:extLst>
          </p:cNvPr>
          <p:cNvPicPr>
            <a:picLocks noChangeAspect="1"/>
          </p:cNvPicPr>
          <p:nvPr/>
        </p:nvPicPr>
        <p:blipFill>
          <a:blip r:embed="rId12"/>
          <a:stretch>
            <a:fillRect/>
          </a:stretch>
        </p:blipFill>
        <p:spPr>
          <a:xfrm>
            <a:off x="8120528" y="4335869"/>
            <a:ext cx="3857240" cy="2098476"/>
          </a:xfrm>
          <a:prstGeom prst="rect">
            <a:avLst/>
          </a:prstGeom>
        </p:spPr>
      </p:pic>
    </p:spTree>
    <p:extLst>
      <p:ext uri="{BB962C8B-B14F-4D97-AF65-F5344CB8AC3E}">
        <p14:creationId xmlns:p14="http://schemas.microsoft.com/office/powerpoint/2010/main" val="16266213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txBox="1">
            <a:spLocks/>
          </p:cNvSpPr>
          <p:nvPr/>
        </p:nvSpPr>
        <p:spPr bwMode="auto">
          <a:xfrm>
            <a:off x="319315" y="6301883"/>
            <a:ext cx="3631661" cy="44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a:ln>
                  <a:noFill/>
                </a:ln>
                <a:solidFill>
                  <a:srgbClr val="C00000"/>
                </a:solidFill>
                <a:effectLst/>
                <a:uLnTx/>
                <a:uFillTx/>
                <a:latin typeface="Calibri" charset="0"/>
                <a:ea typeface="ＭＳ Ｐゴシック" charset="0"/>
                <a:cs typeface="Calibri" charset="0"/>
              </a:rPr>
              <a:t>Faculty of Social Sciences / Organization Sciences  </a:t>
            </a:r>
            <a:r>
              <a:rPr kumimoji="0" lang="nl-NL" sz="1200" b="0" i="0" u="none" strike="noStrike" kern="1200" cap="none" spc="0" normalizeH="0" baseline="0" noProof="0">
                <a:ln>
                  <a:noFill/>
                </a:ln>
                <a:solidFill>
                  <a:srgbClr val="0070C0"/>
                </a:solidFill>
                <a:effectLst/>
                <a:uLnTx/>
                <a:uFillTx/>
                <a:latin typeface="Calibri" charset="0"/>
                <a:ea typeface="ＭＳ Ｐゴシック" charset="0"/>
                <a:cs typeface="Calibri" charset="0"/>
              </a:rPr>
              <a:t>Culture, Organization and Management</a:t>
            </a:r>
          </a:p>
        </p:txBody>
      </p:sp>
      <p:sp>
        <p:nvSpPr>
          <p:cNvPr id="2" name="Rectangle 1028">
            <a:extLst>
              <a:ext uri="{FF2B5EF4-FFF2-40B4-BE49-F238E27FC236}">
                <a16:creationId xmlns:a16="http://schemas.microsoft.com/office/drawing/2014/main" id="{60CB94AF-EE32-86D8-AE7C-E514219CB8A3}"/>
              </a:ext>
            </a:extLst>
          </p:cNvPr>
          <p:cNvSpPr>
            <a:spLocks noChangeArrowheads="1"/>
          </p:cNvSpPr>
          <p:nvPr/>
        </p:nvSpPr>
        <p:spPr bwMode="auto">
          <a:xfrm>
            <a:off x="1976462" y="718459"/>
            <a:ext cx="8915400" cy="701147"/>
          </a:xfrm>
          <a:prstGeom prst="rect">
            <a:avLst/>
          </a:prstGeom>
          <a:noFill/>
          <a:ln w="12700">
            <a:noFill/>
            <a:miter lim="800000"/>
            <a:headEnd/>
            <a:tailEnd/>
          </a:ln>
        </p:spPr>
        <p:txBody>
          <a:bodyPr lIns="90488" tIns="44450" rIns="90488" bIns="44450"/>
          <a:lstStyle/>
          <a:p>
            <a:pPr marL="0" marR="0" lvl="0" indent="0" algn="l" defTabSz="457200" rtl="0" eaLnBrk="0" fontAlgn="base" latinLnBrk="0" hangingPunct="0">
              <a:lnSpc>
                <a:spcPct val="120000"/>
              </a:lnSpc>
              <a:spcBef>
                <a:spcPct val="0"/>
              </a:spcBef>
              <a:spcAft>
                <a:spcPct val="0"/>
              </a:spcAft>
              <a:buClrTx/>
              <a:buSzPct val="100000"/>
              <a:buFontTx/>
              <a:buNone/>
              <a:tabLst/>
              <a:defRPr/>
            </a:pPr>
            <a:r>
              <a:rPr kumimoji="0" lang="en-GB" sz="3600" b="1" i="0" u="none" strike="noStrike" kern="1200" cap="none" spc="0" normalizeH="0" baseline="0" noProof="0" dirty="0">
                <a:ln>
                  <a:noFill/>
                </a:ln>
                <a:solidFill>
                  <a:srgbClr val="0070C0"/>
                </a:solidFill>
                <a:effectLst/>
                <a:uLnTx/>
                <a:uFillTx/>
                <a:latin typeface="Calibri" pitchFamily="34" charset="0"/>
                <a:ea typeface="ＭＳ Ｐゴシック" charset="-128"/>
                <a:cs typeface="Calibri" pitchFamily="34" charset="0"/>
              </a:rPr>
              <a:t>IMPORTANT INFORMATION</a:t>
            </a:r>
          </a:p>
        </p:txBody>
      </p:sp>
      <p:sp>
        <p:nvSpPr>
          <p:cNvPr id="4" name="Tijdelijke aanduiding voor tekst 2">
            <a:extLst>
              <a:ext uri="{FF2B5EF4-FFF2-40B4-BE49-F238E27FC236}">
                <a16:creationId xmlns:a16="http://schemas.microsoft.com/office/drawing/2014/main" id="{793E6C36-C09A-751C-B1DE-12462ACD0FE1}"/>
              </a:ext>
            </a:extLst>
          </p:cNvPr>
          <p:cNvSpPr txBox="1">
            <a:spLocks/>
          </p:cNvSpPr>
          <p:nvPr/>
        </p:nvSpPr>
        <p:spPr>
          <a:xfrm>
            <a:off x="221341" y="2116044"/>
            <a:ext cx="6571346" cy="4023497"/>
          </a:xfrm>
          <a:prstGeom prst="rect">
            <a:avLst/>
          </a:prstGeom>
          <a:ln>
            <a:noFill/>
          </a:ln>
        </p:spPr>
        <p:txBody>
          <a:bodyPr tIns="72000" bIns="72000"/>
          <a:lstStyle/>
          <a:p>
            <a:pPr marL="732600" marR="0" lvl="1" indent="-514350" algn="l" defTabSz="914400" rtl="0" eaLnBrk="1" fontAlgn="base" latinLnBrk="0" hangingPunct="1">
              <a:lnSpc>
                <a:spcPct val="100000"/>
              </a:lnSpc>
              <a:spcBef>
                <a:spcPts val="600"/>
              </a:spcBef>
              <a:spcAft>
                <a:spcPct val="0"/>
              </a:spcAft>
              <a:buClrTx/>
              <a:buSzTx/>
              <a:buFont typeface="Wingdings" pitchFamily="2" charset="2"/>
              <a:buChar char="§"/>
              <a:tabLst/>
              <a:defRPr/>
            </a:pPr>
            <a:r>
              <a:rPr kumimoji="0" lang="en-US" altLang="nl-NL"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International students: </a:t>
            </a:r>
            <a:r>
              <a:rPr kumimoji="0" lang="en-US" altLang="nl-NL"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hlinkClick r:id="rId3"/>
              </a:rPr>
              <a:t>https://vu.nl/en/education/more-about/apply-masters-programme</a:t>
            </a:r>
            <a:endParaRPr kumimoji="0" lang="en-US" altLang="nl-NL"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a:p>
            <a:pPr marL="732600" marR="0" lvl="1" indent="-514350" algn="l" defTabSz="914400" rtl="0" eaLnBrk="1" fontAlgn="base" latinLnBrk="0" hangingPunct="1">
              <a:lnSpc>
                <a:spcPct val="100000"/>
              </a:lnSpc>
              <a:spcBef>
                <a:spcPts val="600"/>
              </a:spcBef>
              <a:spcAft>
                <a:spcPct val="0"/>
              </a:spcAft>
              <a:buClrTx/>
              <a:buSzTx/>
              <a:buFont typeface="Wingdings" pitchFamily="2" charset="2"/>
              <a:buChar char="§"/>
              <a:tabLst/>
              <a:defRPr/>
            </a:pPr>
            <a:r>
              <a:rPr kumimoji="0" lang="en-US" altLang="nl-NL"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Admissions:  </a:t>
            </a:r>
            <a:r>
              <a:rPr kumimoji="0" lang="en-US" altLang="nl-NL"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hlinkClick r:id="rId4"/>
              </a:rPr>
              <a:t>https://vu.nl/en/education/master/culture-organization-and-management/admissions</a:t>
            </a:r>
            <a:r>
              <a:rPr kumimoji="0" lang="en-US" altLang="nl-NL"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a:t>
            </a:r>
          </a:p>
          <a:p>
            <a:pPr marL="732600" marR="0" lvl="1" indent="-514350" algn="l" defTabSz="914400" rtl="0" eaLnBrk="1" fontAlgn="base" latinLnBrk="0" hangingPunct="1">
              <a:lnSpc>
                <a:spcPct val="100000"/>
              </a:lnSpc>
              <a:spcBef>
                <a:spcPts val="600"/>
              </a:spcBef>
              <a:spcAft>
                <a:spcPct val="0"/>
              </a:spcAft>
              <a:buClrTx/>
              <a:buSzTx/>
              <a:buFont typeface="Wingdings" pitchFamily="2" charset="2"/>
              <a:buChar char="§"/>
              <a:tabLst/>
              <a:defRPr/>
            </a:pPr>
            <a:endParaRPr kumimoji="0" lang="en-US" altLang="nl-NL"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a:p>
            <a:pPr marL="218250" marR="0" lvl="1" indent="0" algn="l" defTabSz="914400" rtl="0" eaLnBrk="1" fontAlgn="base" latinLnBrk="0" hangingPunct="1">
              <a:lnSpc>
                <a:spcPct val="100000"/>
              </a:lnSpc>
              <a:spcBef>
                <a:spcPts val="600"/>
              </a:spcBef>
              <a:spcAft>
                <a:spcPct val="0"/>
              </a:spcAft>
              <a:buClrTx/>
              <a:buSzTx/>
              <a:buFontTx/>
              <a:buNone/>
              <a:tabLst/>
              <a:defRPr/>
            </a:pPr>
            <a:endParaRPr kumimoji="0" lang="en-US" altLang="nl-NL" sz="2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a:p>
            <a:pPr marL="218250" marR="0" lvl="1" indent="0" algn="l" defTabSz="914400" rtl="0" eaLnBrk="1" fontAlgn="base" latinLnBrk="0" hangingPunct="1">
              <a:lnSpc>
                <a:spcPct val="100000"/>
              </a:lnSpc>
              <a:spcBef>
                <a:spcPts val="600"/>
              </a:spcBef>
              <a:spcAft>
                <a:spcPct val="0"/>
              </a:spcAft>
              <a:buClrTx/>
              <a:buSzTx/>
              <a:buFontTx/>
              <a:buNone/>
              <a:tabLst/>
              <a:defRPr/>
            </a:pPr>
            <a:endParaRPr kumimoji="0" lang="en-US" altLang="nl-NL" sz="2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2C83CD2F-679A-02CD-6FED-3D8496275AD6}"/>
              </a:ext>
            </a:extLst>
          </p:cNvPr>
          <p:cNvPicPr>
            <a:picLocks noChangeAspect="1"/>
          </p:cNvPicPr>
          <p:nvPr/>
        </p:nvPicPr>
        <p:blipFill>
          <a:blip r:embed="rId5"/>
          <a:stretch>
            <a:fillRect/>
          </a:stretch>
        </p:blipFill>
        <p:spPr>
          <a:xfrm>
            <a:off x="7558714" y="2116044"/>
            <a:ext cx="3214112" cy="3214112"/>
          </a:xfrm>
          <a:prstGeom prst="rect">
            <a:avLst/>
          </a:prstGeom>
        </p:spPr>
      </p:pic>
    </p:spTree>
    <p:extLst>
      <p:ext uri="{BB962C8B-B14F-4D97-AF65-F5344CB8AC3E}">
        <p14:creationId xmlns:p14="http://schemas.microsoft.com/office/powerpoint/2010/main" val="1886686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08" name="Google Shape;608;p45" descr="A cellphone with a screen in front of a building&#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6"/>
          <p:cNvSpPr txBox="1">
            <a:spLocks noGrp="1"/>
          </p:cNvSpPr>
          <p:nvPr>
            <p:ph type="body" idx="1"/>
          </p:nvPr>
        </p:nvSpPr>
        <p:spPr>
          <a:xfrm>
            <a:off x="756000" y="2483997"/>
            <a:ext cx="4933599" cy="2952002"/>
          </a:xfrm>
          <a:prstGeom prst="rect">
            <a:avLst/>
          </a:prstGeom>
          <a:noFill/>
          <a:ln>
            <a:noFill/>
          </a:ln>
        </p:spPr>
        <p:txBody>
          <a:bodyPr spcFirstLastPara="1" wrap="square" lIns="0" tIns="0" rIns="0" bIns="0" anchor="t" anchorCtr="0">
            <a:noAutofit/>
          </a:bodyPr>
          <a:lstStyle/>
          <a:p>
            <a:pPr marL="360000" lvl="0" indent="-360000" algn="l" rtl="0">
              <a:lnSpc>
                <a:spcPct val="83333"/>
              </a:lnSpc>
              <a:spcBef>
                <a:spcPts val="0"/>
              </a:spcBef>
              <a:spcAft>
                <a:spcPts val="0"/>
              </a:spcAft>
              <a:buClr>
                <a:schemeClr val="accent2"/>
              </a:buClr>
              <a:buSzPts val="2400"/>
              <a:buFont typeface="Arial"/>
              <a:buChar char="•"/>
            </a:pPr>
            <a:r>
              <a:rPr lang="en-US" sz="2400" b="0" i="0">
                <a:solidFill>
                  <a:srgbClr val="000000"/>
                </a:solidFill>
                <a:latin typeface="Arial Narrow"/>
                <a:ea typeface="Arial Narrow"/>
                <a:cs typeface="Arial Narrow"/>
                <a:sym typeface="Arial Narrow"/>
              </a:rPr>
              <a:t>They are independent and rank high in gender equality</a:t>
            </a:r>
            <a:endParaRPr/>
          </a:p>
          <a:p>
            <a:pPr marL="360000" lvl="0" indent="-360000" algn="l" rtl="0">
              <a:lnSpc>
                <a:spcPct val="83333"/>
              </a:lnSpc>
              <a:spcBef>
                <a:spcPts val="2000"/>
              </a:spcBef>
              <a:spcAft>
                <a:spcPts val="0"/>
              </a:spcAft>
              <a:buClr>
                <a:schemeClr val="accent2"/>
              </a:buClr>
              <a:buSzPts val="2400"/>
              <a:buFont typeface="Arial"/>
              <a:buChar char="•"/>
            </a:pPr>
            <a:r>
              <a:rPr lang="en-US" sz="2400" b="0" i="0">
                <a:solidFill>
                  <a:srgbClr val="000000"/>
                </a:solidFill>
                <a:latin typeface="Arial Narrow"/>
                <a:ea typeface="Arial Narrow"/>
                <a:cs typeface="Arial Narrow"/>
                <a:sym typeface="Arial Narrow"/>
              </a:rPr>
              <a:t>They respect privacy and are very punctual</a:t>
            </a:r>
            <a:endParaRPr/>
          </a:p>
          <a:p>
            <a:pPr marL="360000" lvl="0" indent="-360000" algn="l" rtl="0">
              <a:lnSpc>
                <a:spcPct val="83333"/>
              </a:lnSpc>
              <a:spcBef>
                <a:spcPts val="2000"/>
              </a:spcBef>
              <a:spcAft>
                <a:spcPts val="0"/>
              </a:spcAft>
              <a:buClr>
                <a:schemeClr val="accent2"/>
              </a:buClr>
              <a:buSzPts val="2400"/>
              <a:buFont typeface="Arial"/>
              <a:buChar char="•"/>
            </a:pPr>
            <a:r>
              <a:rPr lang="en-US" sz="2400" b="0" i="0">
                <a:solidFill>
                  <a:srgbClr val="000000"/>
                </a:solidFill>
                <a:latin typeface="Arial Narrow"/>
                <a:ea typeface="Arial Narrow"/>
                <a:cs typeface="Arial Narrow"/>
                <a:sym typeface="Arial Narrow"/>
              </a:rPr>
              <a:t>They are straight-forward and love their coffee</a:t>
            </a:r>
            <a:endParaRPr/>
          </a:p>
          <a:p>
            <a:pPr marL="360000" lvl="0" indent="-360000" algn="l" rtl="0">
              <a:lnSpc>
                <a:spcPct val="83333"/>
              </a:lnSpc>
              <a:spcBef>
                <a:spcPts val="2000"/>
              </a:spcBef>
              <a:spcAft>
                <a:spcPts val="0"/>
              </a:spcAft>
              <a:buClr>
                <a:schemeClr val="accent2"/>
              </a:buClr>
              <a:buSzPts val="2400"/>
              <a:buFont typeface="Arial"/>
              <a:buChar char="•"/>
            </a:pPr>
            <a:r>
              <a:rPr lang="en-US" sz="2400" b="0" i="0">
                <a:solidFill>
                  <a:srgbClr val="000000"/>
                </a:solidFill>
                <a:latin typeface="Arial Narrow"/>
                <a:ea typeface="Arial Narrow"/>
                <a:cs typeface="Arial Narrow"/>
                <a:sym typeface="Arial Narrow"/>
              </a:rPr>
              <a:t>Rank high in health and quality </a:t>
            </a:r>
            <a:r>
              <a:rPr lang="en-US" sz="2400">
                <a:solidFill>
                  <a:srgbClr val="000000"/>
                </a:solidFill>
                <a:latin typeface="Arial Narrow"/>
                <a:ea typeface="Arial Narrow"/>
                <a:cs typeface="Arial Narrow"/>
                <a:sym typeface="Arial Narrow"/>
              </a:rPr>
              <a:t>of life,</a:t>
            </a:r>
            <a:r>
              <a:rPr lang="en-US" sz="2400" b="0" i="0">
                <a:solidFill>
                  <a:srgbClr val="000000"/>
                </a:solidFill>
                <a:latin typeface="Arial Narrow"/>
                <a:ea typeface="Arial Narrow"/>
                <a:cs typeface="Arial Narrow"/>
                <a:sym typeface="Arial Narrow"/>
              </a:rPr>
              <a:t> and cycling is safe in the Netherlands</a:t>
            </a:r>
            <a:r>
              <a:rPr lang="en-US" sz="2400">
                <a:latin typeface="Arial Narrow"/>
                <a:ea typeface="Arial Narrow"/>
                <a:cs typeface="Arial Narrow"/>
                <a:sym typeface="Arial Narrow"/>
              </a:rPr>
              <a:t> </a:t>
            </a:r>
            <a:endParaRPr/>
          </a:p>
          <a:p>
            <a:pPr marL="360000" lvl="0" indent="-360000" algn="l" rtl="0">
              <a:lnSpc>
                <a:spcPct val="83333"/>
              </a:lnSpc>
              <a:spcBef>
                <a:spcPts val="2000"/>
              </a:spcBef>
              <a:spcAft>
                <a:spcPts val="0"/>
              </a:spcAft>
              <a:buClr>
                <a:schemeClr val="accent2"/>
              </a:buClr>
              <a:buSzPts val="2400"/>
              <a:buFont typeface="Arial"/>
              <a:buChar char="•"/>
            </a:pPr>
            <a:r>
              <a:rPr lang="en-US" sz="2400" b="0" i="0">
                <a:solidFill>
                  <a:schemeClr val="accent2"/>
                </a:solidFill>
                <a:latin typeface="Arial Narrow"/>
                <a:ea typeface="Arial Narrow"/>
                <a:cs typeface="Arial Narrow"/>
                <a:sym typeface="Arial Narrow"/>
              </a:rPr>
              <a:t>Fun Fact: </a:t>
            </a:r>
            <a:r>
              <a:rPr lang="en-US" sz="2400" b="0" i="0">
                <a:solidFill>
                  <a:srgbClr val="000000"/>
                </a:solidFill>
                <a:latin typeface="Arial Narrow"/>
                <a:ea typeface="Arial Narrow"/>
                <a:cs typeface="Arial Narrow"/>
                <a:sym typeface="Arial Narrow"/>
              </a:rPr>
              <a:t>The Dutch are some of the tallest in the world</a:t>
            </a:r>
            <a:endParaRPr/>
          </a:p>
        </p:txBody>
      </p:sp>
      <p:sp>
        <p:nvSpPr>
          <p:cNvPr id="181" name="Google Shape;181;p6"/>
          <p:cNvSpPr txBox="1">
            <a:spLocks noGrp="1"/>
          </p:cNvSpPr>
          <p:nvPr>
            <p:ph type="subTitle" idx="3"/>
          </p:nvPr>
        </p:nvSpPr>
        <p:spPr>
          <a:xfrm>
            <a:off x="756001" y="1237997"/>
            <a:ext cx="4572000" cy="540000"/>
          </a:xfrm>
          <a:prstGeom prst="rect">
            <a:avLst/>
          </a:prstGeom>
          <a:noFill/>
          <a:ln>
            <a:noFill/>
          </a:ln>
        </p:spPr>
        <p:txBody>
          <a:bodyPr spcFirstLastPara="1" wrap="square" lIns="0" tIns="0" rIns="0" bIns="0" anchor="t" anchorCtr="0">
            <a:noAutofit/>
          </a:bodyPr>
          <a:lstStyle/>
          <a:p>
            <a:pPr marL="0" lvl="0" indent="0" algn="l" rtl="0">
              <a:lnSpc>
                <a:spcPct val="111111"/>
              </a:lnSpc>
              <a:spcBef>
                <a:spcPts val="0"/>
              </a:spcBef>
              <a:spcAft>
                <a:spcPts val="0"/>
              </a:spcAft>
              <a:buClr>
                <a:schemeClr val="accent2"/>
              </a:buClr>
              <a:buSzPts val="1800"/>
              <a:buNone/>
            </a:pPr>
            <a:r>
              <a:rPr lang="en-US" sz="1800" b="0">
                <a:solidFill>
                  <a:schemeClr val="accent2"/>
                </a:solidFill>
              </a:rPr>
              <a:t>WHAT MAKES THE NETHERALNDS A CONFORTABLE COUNTRY TO LIVE AND STUDY</a:t>
            </a:r>
            <a:endParaRPr sz="1800" b="0">
              <a:solidFill>
                <a:schemeClr val="accent2"/>
              </a:solidFill>
            </a:endParaRPr>
          </a:p>
        </p:txBody>
      </p:sp>
      <p:sp>
        <p:nvSpPr>
          <p:cNvPr id="182" name="Google Shape;182;p6"/>
          <p:cNvSpPr txBox="1">
            <a:spLocks noGrp="1"/>
          </p:cNvSpPr>
          <p:nvPr>
            <p:ph type="ctrTitle"/>
          </p:nvPr>
        </p:nvSpPr>
        <p:spPr>
          <a:xfrm>
            <a:off x="756001" y="755999"/>
            <a:ext cx="4572000" cy="972000"/>
          </a:xfrm>
          <a:prstGeom prst="rect">
            <a:avLst/>
          </a:prstGeom>
          <a:noFill/>
          <a:ln>
            <a:noFill/>
          </a:ln>
        </p:spPr>
        <p:txBody>
          <a:bodyPr spcFirstLastPara="1" wrap="square" lIns="0" tIns="0" rIns="0" bIns="0" anchor="t" anchorCtr="0">
            <a:noAutofit/>
          </a:bodyPr>
          <a:lstStyle/>
          <a:p>
            <a:pPr marL="0" lvl="0" indent="0" algn="l" rtl="0">
              <a:lnSpc>
                <a:spcPct val="108333"/>
              </a:lnSpc>
              <a:spcBef>
                <a:spcPts val="0"/>
              </a:spcBef>
              <a:spcAft>
                <a:spcPts val="0"/>
              </a:spcAft>
              <a:buClr>
                <a:schemeClr val="dk1"/>
              </a:buClr>
              <a:buSzPts val="3600"/>
              <a:buFont typeface="Arial Narrow"/>
              <a:buNone/>
            </a:pPr>
            <a:r>
              <a:rPr lang="en-US"/>
              <a:t>DUTCH FACTS</a:t>
            </a:r>
            <a:endParaRPr/>
          </a:p>
        </p:txBody>
      </p:sp>
      <p:sp>
        <p:nvSpPr>
          <p:cNvPr id="183" name="Google Shape;183;p6"/>
          <p:cNvSpPr txBox="1">
            <a:spLocks noGrp="1"/>
          </p:cNvSpPr>
          <p:nvPr>
            <p:ph type="body" idx="4"/>
          </p:nvPr>
        </p:nvSpPr>
        <p:spPr>
          <a:xfrm>
            <a:off x="9431897" y="5819795"/>
            <a:ext cx="2150504" cy="628664"/>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lvl="0" indent="0" algn="l" rtl="0">
              <a:lnSpc>
                <a:spcPct val="111111"/>
              </a:lnSpc>
              <a:spcBef>
                <a:spcPts val="0"/>
              </a:spcBef>
              <a:spcAft>
                <a:spcPts val="0"/>
              </a:spcAft>
              <a:buClr>
                <a:schemeClr val="dk1"/>
              </a:buClr>
              <a:buSzPts val="1800"/>
              <a:buNone/>
            </a:pPr>
            <a:endParaRPr/>
          </a:p>
        </p:txBody>
      </p:sp>
      <p:pic>
        <p:nvPicPr>
          <p:cNvPr id="184" name="Google Shape;184;p6"/>
          <p:cNvPicPr preferRelativeResize="0">
            <a:picLocks noGrp="1"/>
          </p:cNvPicPr>
          <p:nvPr>
            <p:ph type="pic" idx="2"/>
          </p:nvPr>
        </p:nvPicPr>
        <p:blipFill rotWithShape="1">
          <a:blip r:embed="rId4">
            <a:alphaModFix/>
          </a:blip>
          <a:srcRect t="17773" b="17773"/>
          <a:stretch/>
        </p:blipFill>
        <p:spPr>
          <a:xfrm>
            <a:off x="6378575" y="0"/>
            <a:ext cx="5813425" cy="6858000"/>
          </a:xfrm>
          <a:prstGeom prst="rect">
            <a:avLst/>
          </a:prstGeom>
          <a:solidFill>
            <a:srgbClr val="DCDCDE"/>
          </a:solid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7"/>
          <p:cNvSpPr txBox="1">
            <a:spLocks noGrp="1"/>
          </p:cNvSpPr>
          <p:nvPr>
            <p:ph type="subTitle" idx="1"/>
          </p:nvPr>
        </p:nvSpPr>
        <p:spPr>
          <a:xfrm>
            <a:off x="1245601" y="3092149"/>
            <a:ext cx="4878000" cy="15147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BBBBBD"/>
              </a:buClr>
              <a:buSzPts val="2000"/>
              <a:buNone/>
            </a:pPr>
            <a:r>
              <a:rPr lang="en-US">
                <a:solidFill>
                  <a:srgbClr val="BBBBBD"/>
                </a:solidFill>
              </a:rPr>
              <a:t>AN INTRODUCTION</a:t>
            </a:r>
            <a:endParaRPr>
              <a:solidFill>
                <a:srgbClr val="BBBBBD"/>
              </a:solidFill>
            </a:endParaRPr>
          </a:p>
        </p:txBody>
      </p:sp>
      <p:sp>
        <p:nvSpPr>
          <p:cNvPr id="190" name="Google Shape;190;p7"/>
          <p:cNvSpPr txBox="1">
            <a:spLocks noGrp="1"/>
          </p:cNvSpPr>
          <p:nvPr>
            <p:ph type="ctrTitle"/>
          </p:nvPr>
        </p:nvSpPr>
        <p:spPr>
          <a:xfrm>
            <a:off x="1245601" y="2010778"/>
            <a:ext cx="4878000" cy="972000"/>
          </a:xfrm>
          <a:prstGeom prst="rect">
            <a:avLst/>
          </a:prstGeom>
          <a:noFill/>
          <a:ln>
            <a:noFill/>
          </a:ln>
        </p:spPr>
        <p:txBody>
          <a:bodyPr spcFirstLastPara="1" wrap="square" lIns="0" tIns="0" rIns="0" bIns="0" anchor="b" anchorCtr="0">
            <a:noAutofit/>
          </a:bodyPr>
          <a:lstStyle/>
          <a:p>
            <a:pPr marL="0" lvl="0" indent="0" algn="l" rtl="0">
              <a:lnSpc>
                <a:spcPct val="108333"/>
              </a:lnSpc>
              <a:spcBef>
                <a:spcPts val="0"/>
              </a:spcBef>
              <a:spcAft>
                <a:spcPts val="0"/>
              </a:spcAft>
              <a:buClr>
                <a:schemeClr val="dk1"/>
              </a:buClr>
              <a:buSzPts val="3600"/>
              <a:buFont typeface="Arial Narrow"/>
              <a:buNone/>
            </a:pPr>
            <a:r>
              <a:rPr lang="en-US"/>
              <a:t>THE UNIVERSITY OF TWENTE</a:t>
            </a:r>
            <a:endParaRPr/>
          </a:p>
        </p:txBody>
      </p:sp>
      <p:sp>
        <p:nvSpPr>
          <p:cNvPr id="191" name="Google Shape;191;p7"/>
          <p:cNvSpPr txBox="1">
            <a:spLocks noGrp="1"/>
          </p:cNvSpPr>
          <p:nvPr>
            <p:ph type="body" idx="2"/>
          </p:nvPr>
        </p:nvSpPr>
        <p:spPr>
          <a:xfrm>
            <a:off x="755650" y="2507102"/>
            <a:ext cx="489952" cy="426900"/>
          </a:xfrm>
          <a:prstGeom prst="rect">
            <a:avLst/>
          </a:prstGeom>
          <a:noFill/>
          <a:ln>
            <a:noFill/>
          </a:ln>
        </p:spPr>
        <p:txBody>
          <a:bodyPr spcFirstLastPara="1" wrap="square" lIns="0" tIns="108000" rIns="0" bIns="0" anchor="b" anchorCtr="0">
            <a:noAutofit/>
          </a:bodyPr>
          <a:lstStyle/>
          <a:p>
            <a:pPr marL="0" lvl="0" indent="0" algn="l" rtl="0">
              <a:lnSpc>
                <a:spcPct val="100000"/>
              </a:lnSpc>
              <a:spcBef>
                <a:spcPts val="0"/>
              </a:spcBef>
              <a:spcAft>
                <a:spcPts val="0"/>
              </a:spcAft>
              <a:buClr>
                <a:schemeClr val="dk1"/>
              </a:buClr>
              <a:buSzPts val="2100"/>
              <a:buFont typeface="Arial Narrow"/>
              <a:buNone/>
            </a:pPr>
            <a:r>
              <a:rPr lang="en-US"/>
              <a:t>01.</a:t>
            </a:r>
            <a:endParaRPr/>
          </a:p>
        </p:txBody>
      </p:sp>
      <p:pic>
        <p:nvPicPr>
          <p:cNvPr id="192" name="Google Shape;192;p7" descr="A picture containing drawing&#10;&#10;Description automatically generated"/>
          <p:cNvPicPr preferRelativeResize="0"/>
          <p:nvPr/>
        </p:nvPicPr>
        <p:blipFill rotWithShape="1">
          <a:blip r:embed="rId3">
            <a:alphaModFix/>
          </a:blip>
          <a:srcRect/>
          <a:stretch/>
        </p:blipFill>
        <p:spPr>
          <a:xfrm>
            <a:off x="9394825" y="5819796"/>
            <a:ext cx="2187575" cy="62866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8" descr="A group of people in a meeting&#10;&#10;Description automatically generated with medium confidence"/>
          <p:cNvPicPr preferRelativeResize="0"/>
          <p:nvPr/>
        </p:nvPicPr>
        <p:blipFill rotWithShape="1">
          <a:blip r:embed="rId3">
            <a:alphaModFix/>
          </a:blip>
          <a:srcRect/>
          <a:stretch/>
        </p:blipFill>
        <p:spPr>
          <a:xfrm>
            <a:off x="6532485" y="0"/>
            <a:ext cx="5724680" cy="6858000"/>
          </a:xfrm>
          <a:prstGeom prst="rect">
            <a:avLst/>
          </a:prstGeom>
          <a:noFill/>
          <a:ln>
            <a:noFill/>
          </a:ln>
        </p:spPr>
      </p:pic>
      <p:sp>
        <p:nvSpPr>
          <p:cNvPr id="198" name="Google Shape;198;p8"/>
          <p:cNvSpPr txBox="1"/>
          <p:nvPr/>
        </p:nvSpPr>
        <p:spPr>
          <a:xfrm>
            <a:off x="756001" y="2483997"/>
            <a:ext cx="5051968" cy="2952002"/>
          </a:xfrm>
          <a:prstGeom prst="rect">
            <a:avLst/>
          </a:prstGeom>
          <a:noFill/>
          <a:ln>
            <a:noFill/>
          </a:ln>
        </p:spPr>
        <p:txBody>
          <a:bodyPr spcFirstLastPara="1" wrap="square" lIns="0" tIns="0" rIns="0" bIns="0" anchor="t" anchorCtr="0">
            <a:noAutofit/>
          </a:bodyPr>
          <a:lstStyle/>
          <a:p>
            <a:pPr marL="565200" marR="0" lvl="0" indent="-457200" algn="l" rtl="0">
              <a:lnSpc>
                <a:spcPct val="111111"/>
              </a:lnSpc>
              <a:spcBef>
                <a:spcPts val="0"/>
              </a:spcBef>
              <a:spcAft>
                <a:spcPts val="0"/>
              </a:spcAft>
              <a:buClr>
                <a:srgbClr val="00B0F0"/>
              </a:buClr>
              <a:buSzPts val="1800"/>
              <a:buFont typeface="Arial"/>
              <a:buChar char="•"/>
            </a:pPr>
            <a:r>
              <a:rPr lang="en-US" sz="1800" b="0" i="0" u="none" strike="noStrike" cap="none">
                <a:solidFill>
                  <a:schemeClr val="dk1"/>
                </a:solidFill>
                <a:latin typeface="Arial Narrow"/>
                <a:ea typeface="Arial Narrow"/>
                <a:cs typeface="Arial Narrow"/>
                <a:sym typeface="Arial Narrow"/>
              </a:rPr>
              <a:t>Combining technical and social sciences to make a difference in society</a:t>
            </a:r>
            <a:endParaRPr/>
          </a:p>
          <a:p>
            <a:pPr marL="565200" marR="0" lvl="0" indent="-457200" algn="l" rtl="0">
              <a:lnSpc>
                <a:spcPct val="111111"/>
              </a:lnSpc>
              <a:spcBef>
                <a:spcPts val="2000"/>
              </a:spcBef>
              <a:spcAft>
                <a:spcPts val="0"/>
              </a:spcAft>
              <a:buClr>
                <a:srgbClr val="00B0F0"/>
              </a:buClr>
              <a:buSzPts val="1800"/>
              <a:buFont typeface="Arial"/>
              <a:buChar char="•"/>
            </a:pPr>
            <a:r>
              <a:rPr lang="en-US" sz="1800" b="0" i="0" u="none" strike="noStrike" cap="none">
                <a:solidFill>
                  <a:schemeClr val="dk1"/>
                </a:solidFill>
                <a:latin typeface="Arial Narrow"/>
                <a:ea typeface="Arial Narrow"/>
                <a:cs typeface="Arial Narrow"/>
                <a:sym typeface="Arial Narrow"/>
              </a:rPr>
              <a:t>Cross-disciplinary way of working</a:t>
            </a:r>
            <a:endParaRPr/>
          </a:p>
          <a:p>
            <a:pPr marL="565200" marR="0" lvl="0" indent="-457200" algn="l" rtl="0">
              <a:lnSpc>
                <a:spcPct val="111111"/>
              </a:lnSpc>
              <a:spcBef>
                <a:spcPts val="2000"/>
              </a:spcBef>
              <a:spcAft>
                <a:spcPts val="0"/>
              </a:spcAft>
              <a:buClr>
                <a:srgbClr val="00B0F0"/>
              </a:buClr>
              <a:buSzPts val="1800"/>
              <a:buFont typeface="Arial"/>
              <a:buChar char="•"/>
            </a:pPr>
            <a:r>
              <a:rPr lang="en-US" sz="1800" b="0" i="0" u="none" strike="noStrike" cap="none">
                <a:solidFill>
                  <a:schemeClr val="dk1"/>
                </a:solidFill>
                <a:latin typeface="Arial Narrow"/>
                <a:ea typeface="Arial Narrow"/>
                <a:cs typeface="Arial Narrow"/>
                <a:sym typeface="Arial Narrow"/>
              </a:rPr>
              <a:t>Internationally oriented and highly personal education</a:t>
            </a:r>
            <a:endParaRPr/>
          </a:p>
          <a:p>
            <a:pPr marL="565200" marR="0" lvl="0" indent="-457200" algn="l" rtl="0">
              <a:lnSpc>
                <a:spcPct val="111111"/>
              </a:lnSpc>
              <a:spcBef>
                <a:spcPts val="2000"/>
              </a:spcBef>
              <a:spcAft>
                <a:spcPts val="0"/>
              </a:spcAft>
              <a:buClr>
                <a:srgbClr val="00B0F0"/>
              </a:buClr>
              <a:buSzPts val="1800"/>
              <a:buFont typeface="Arial"/>
              <a:buChar char="•"/>
            </a:pPr>
            <a:r>
              <a:rPr lang="en-US" sz="1800" b="0" i="0" u="none" strike="noStrike" cap="none">
                <a:solidFill>
                  <a:schemeClr val="dk1"/>
                </a:solidFill>
                <a:latin typeface="Arial Narrow"/>
                <a:ea typeface="Arial Narrow"/>
                <a:cs typeface="Arial Narrow"/>
                <a:sym typeface="Arial Narrow"/>
              </a:rPr>
              <a:t>Entrepreneurial: courage over comfort</a:t>
            </a:r>
            <a:endParaRPr/>
          </a:p>
          <a:p>
            <a:pPr marL="565200" marR="0" lvl="0" indent="-457200" algn="l" rtl="0">
              <a:lnSpc>
                <a:spcPct val="111111"/>
              </a:lnSpc>
              <a:spcBef>
                <a:spcPts val="2000"/>
              </a:spcBef>
              <a:spcAft>
                <a:spcPts val="0"/>
              </a:spcAft>
              <a:buClr>
                <a:srgbClr val="00B0F0"/>
              </a:buClr>
              <a:buSzPts val="1800"/>
              <a:buFont typeface="Arial"/>
              <a:buChar char="•"/>
            </a:pPr>
            <a:r>
              <a:rPr lang="en-US" sz="1800" b="0" i="0" u="none" strike="noStrike" cap="none">
                <a:solidFill>
                  <a:schemeClr val="dk1"/>
                </a:solidFill>
                <a:latin typeface="Arial Narrow"/>
                <a:ea typeface="Arial Narrow"/>
                <a:cs typeface="Arial Narrow"/>
                <a:sym typeface="Arial Narrow"/>
              </a:rPr>
              <a:t>Inclusive: student over system</a:t>
            </a:r>
            <a:endParaRPr/>
          </a:p>
          <a:p>
            <a:pPr marL="565200" marR="0" lvl="0" indent="-457200" algn="l" rtl="0">
              <a:lnSpc>
                <a:spcPct val="111111"/>
              </a:lnSpc>
              <a:spcBef>
                <a:spcPts val="2000"/>
              </a:spcBef>
              <a:spcAft>
                <a:spcPts val="0"/>
              </a:spcAft>
              <a:buClr>
                <a:srgbClr val="00B0F0"/>
              </a:buClr>
              <a:buSzPts val="1800"/>
              <a:buFont typeface="Arial"/>
              <a:buChar char="•"/>
            </a:pPr>
            <a:r>
              <a:rPr lang="en-US" sz="1800" b="0" i="0" u="none" strike="noStrike" cap="none">
                <a:solidFill>
                  <a:schemeClr val="dk1"/>
                </a:solidFill>
                <a:latin typeface="Arial Narrow"/>
                <a:ea typeface="Arial Narrow"/>
                <a:cs typeface="Arial Narrow"/>
                <a:sym typeface="Arial Narrow"/>
              </a:rPr>
              <a:t>Open: community over campus</a:t>
            </a:r>
            <a:endParaRPr/>
          </a:p>
          <a:p>
            <a:pPr marL="108000" marR="0" lvl="0" indent="0" algn="l" rtl="0">
              <a:lnSpc>
                <a:spcPct val="111111"/>
              </a:lnSpc>
              <a:spcBef>
                <a:spcPts val="2000"/>
              </a:spcBef>
              <a:spcAft>
                <a:spcPts val="0"/>
              </a:spcAft>
              <a:buClr>
                <a:srgbClr val="00B0F0"/>
              </a:buClr>
              <a:buSzPts val="1800"/>
              <a:buFont typeface="Arial Narrow"/>
              <a:buNone/>
            </a:pPr>
            <a:endParaRPr sz="1800" b="0" i="0" u="none" strike="noStrike" cap="none">
              <a:solidFill>
                <a:schemeClr val="dk1"/>
              </a:solidFill>
              <a:latin typeface="Arial Narrow"/>
              <a:ea typeface="Arial Narrow"/>
              <a:cs typeface="Arial Narrow"/>
              <a:sym typeface="Arial Narrow"/>
            </a:endParaRPr>
          </a:p>
        </p:txBody>
      </p:sp>
      <p:sp>
        <p:nvSpPr>
          <p:cNvPr id="199" name="Google Shape;199;p8"/>
          <p:cNvSpPr txBox="1"/>
          <p:nvPr/>
        </p:nvSpPr>
        <p:spPr>
          <a:xfrm>
            <a:off x="756001" y="755999"/>
            <a:ext cx="4572000" cy="972000"/>
          </a:xfrm>
          <a:prstGeom prst="rect">
            <a:avLst/>
          </a:prstGeom>
          <a:noFill/>
          <a:ln>
            <a:noFill/>
          </a:ln>
        </p:spPr>
        <p:txBody>
          <a:bodyPr spcFirstLastPara="1" wrap="square" lIns="0" tIns="0" rIns="0" bIns="0" anchor="t" anchorCtr="0">
            <a:noAutofit/>
          </a:bodyPr>
          <a:lstStyle/>
          <a:p>
            <a:pPr marL="0" marR="0" lvl="0" indent="0" algn="l" rtl="0">
              <a:lnSpc>
                <a:spcPct val="108333"/>
              </a:lnSpc>
              <a:spcBef>
                <a:spcPts val="0"/>
              </a:spcBef>
              <a:spcAft>
                <a:spcPts val="0"/>
              </a:spcAft>
              <a:buClr>
                <a:srgbClr val="00B0F0"/>
              </a:buClr>
              <a:buSzPts val="3600"/>
              <a:buFont typeface="Arial Narrow"/>
              <a:buNone/>
            </a:pPr>
            <a:r>
              <a:rPr lang="en-US" sz="3600" b="1" i="0" u="none" strike="noStrike" cap="none">
                <a:solidFill>
                  <a:srgbClr val="00B0F0"/>
                </a:solidFill>
                <a:latin typeface="Arial Narrow"/>
                <a:ea typeface="Arial Narrow"/>
                <a:cs typeface="Arial Narrow"/>
                <a:sym typeface="Arial Narrow"/>
              </a:rPr>
              <a:t>HIGH TECH</a:t>
            </a:r>
            <a:br>
              <a:rPr lang="en-US" sz="3600" b="1" i="0" u="none" strike="noStrike" cap="none">
                <a:solidFill>
                  <a:srgbClr val="00B0F0"/>
                </a:solidFill>
                <a:latin typeface="Arial Narrow"/>
                <a:ea typeface="Arial Narrow"/>
                <a:cs typeface="Arial Narrow"/>
                <a:sym typeface="Arial Narrow"/>
              </a:rPr>
            </a:br>
            <a:r>
              <a:rPr lang="en-US" sz="3600" b="1" i="0" u="none" strike="noStrike" cap="none">
                <a:solidFill>
                  <a:srgbClr val="231F20"/>
                </a:solidFill>
                <a:latin typeface="Arial Narrow"/>
                <a:ea typeface="Arial Narrow"/>
                <a:cs typeface="Arial Narrow"/>
                <a:sym typeface="Arial Narrow"/>
              </a:rPr>
              <a:t>HUMAN TOUCH</a:t>
            </a:r>
            <a:endParaRPr/>
          </a:p>
        </p:txBody>
      </p:sp>
      <p:pic>
        <p:nvPicPr>
          <p:cNvPr id="200" name="Google Shape;200;p8" descr="A picture containing drawing&#10;&#10;Description automatically generated"/>
          <p:cNvPicPr preferRelativeResize="0"/>
          <p:nvPr/>
        </p:nvPicPr>
        <p:blipFill rotWithShape="1">
          <a:blip r:embed="rId4">
            <a:alphaModFix/>
          </a:blip>
          <a:srcRect/>
          <a:stretch/>
        </p:blipFill>
        <p:spPr>
          <a:xfrm>
            <a:off x="9394825" y="5819796"/>
            <a:ext cx="2187575" cy="628664"/>
          </a:xfrm>
          <a:prstGeom prst="rect">
            <a:avLst/>
          </a:prstGeom>
          <a:noFill/>
          <a:ln>
            <a:noFill/>
          </a:ln>
        </p:spPr>
      </p:pic>
    </p:spTree>
  </p:cSld>
  <p:clrMapOvr>
    <a:masterClrMapping/>
  </p:clrMapOvr>
</p:sld>
</file>

<file path=ppt/theme/theme1.xml><?xml version="1.0" encoding="utf-8"?>
<a:theme xmlns:a="http://schemas.openxmlformats.org/drawingml/2006/main" name="University of Twente - Title Slides">
  <a:themeElements>
    <a:clrScheme name="UT">
      <a:dk1>
        <a:srgbClr val="231F20"/>
      </a:dk1>
      <a:lt1>
        <a:srgbClr val="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xt and picture slides">
  <a:themeElements>
    <a:clrScheme name="UT">
      <a:dk1>
        <a:srgbClr val="231F20"/>
      </a:dk1>
      <a:lt1>
        <a:srgbClr val="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able of content">
  <a:themeElements>
    <a:clrScheme name="UT">
      <a:dk1>
        <a:srgbClr val="231F20"/>
      </a:dk1>
      <a:lt1>
        <a:srgbClr val="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2855</Words>
  <Application>Microsoft Macintosh PowerPoint</Application>
  <PresentationFormat>Widescreen</PresentationFormat>
  <Paragraphs>564</Paragraphs>
  <Slides>69</Slides>
  <Notes>59</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69</vt:i4>
      </vt:variant>
    </vt:vector>
  </HeadingPairs>
  <TitlesOfParts>
    <vt:vector size="87" baseType="lpstr">
      <vt:lpstr>Avenir Next LT Pro Light</vt:lpstr>
      <vt:lpstr>DINPro-Medium</vt:lpstr>
      <vt:lpstr>Arial Narrow</vt:lpstr>
      <vt:lpstr>Lucida Grande</vt:lpstr>
      <vt:lpstr>Avenir Next LT Pro</vt:lpstr>
      <vt:lpstr>Open Sans</vt:lpstr>
      <vt:lpstr>Times New Roman</vt:lpstr>
      <vt:lpstr>ＭＳ Ｐゴシック</vt:lpstr>
      <vt:lpstr>DINPro</vt:lpstr>
      <vt:lpstr>Arial</vt:lpstr>
      <vt:lpstr>Noto Sans Symbols</vt:lpstr>
      <vt:lpstr>Calibri</vt:lpstr>
      <vt:lpstr>Avenir Next LT Pro Demi</vt:lpstr>
      <vt:lpstr>Tahoma</vt:lpstr>
      <vt:lpstr>Wingdings</vt:lpstr>
      <vt:lpstr>University of Twente - Title Slides</vt:lpstr>
      <vt:lpstr>Text and picture slides</vt:lpstr>
      <vt:lpstr>Table of content</vt:lpstr>
      <vt:lpstr>STUDYING IN  THE NETHERLANDS </vt:lpstr>
      <vt:lpstr>PowerPoint Presentation</vt:lpstr>
      <vt:lpstr>STUDYING IN  THE NETHERLANDS</vt:lpstr>
      <vt:lpstr>WHAT COMES TO YOUR MIND WHEN YOU HEAR THE NETHERLANDS?</vt:lpstr>
      <vt:lpstr>PowerPoint Presentation</vt:lpstr>
      <vt:lpstr>WHY STUDY IN THE NETHERLANDS?</vt:lpstr>
      <vt:lpstr>DUTCH FACTS</vt:lpstr>
      <vt:lpstr>THE UNIVERSITY OF TWENTE</vt:lpstr>
      <vt:lpstr>PowerPoint Presentation</vt:lpstr>
      <vt:lpstr>PowerPoint Presentation</vt:lpstr>
      <vt:lpstr>PowerPoint Presentation</vt:lpstr>
      <vt:lpstr>PowerPoint Presentation</vt:lpstr>
      <vt:lpstr>PowerPoint Presentation</vt:lpstr>
      <vt:lpstr>PowerPoint Presentation</vt:lpstr>
      <vt:lpstr>ITC FACULTY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vt:lpstr>
      <vt:lpstr>PowerPoint Presentation</vt:lpstr>
      <vt:lpstr>PowerPoint Presentation</vt:lpstr>
      <vt:lpstr>PowerPoint Presentation</vt:lpstr>
      <vt:lpstr>RESOURCE SECURITY, DISASTER RESILIENCE, GEO-HEALTH, AND GEO AI</vt:lpstr>
      <vt:lpstr>GEO INFORMATION SCIENCES AND EARTH OBSERVATION SPECIALIZATIONS </vt:lpstr>
      <vt:lpstr>MASTER’S PROGRAMME STRUCTURE</vt:lpstr>
      <vt:lpstr>MASTER’S PROGRAMME CHOICES</vt:lpstr>
      <vt:lpstr>HOW TO SUCCED  DURING YOUR STUDIES</vt:lpstr>
      <vt:lpstr>PowerPoint Presentation</vt:lpstr>
      <vt:lpstr>PowerPoint Presentation</vt:lpstr>
      <vt:lpstr>WORKING OPPORTUNITIES – GOOD TO KNOW</vt:lpstr>
      <vt:lpstr>ADMISSION REQUIREMENTS</vt:lpstr>
      <vt:lpstr>WHAT ABOUT THE COST?</vt:lpstr>
      <vt:lpstr>SCHOLARSHIPS </vt:lpstr>
      <vt:lpstr>APPLICATION PROCESS AND DEADLINES</vt:lpstr>
      <vt:lpstr>PowerPoint Presentation</vt:lpstr>
      <vt:lpstr>PowerPoint Presentation</vt:lpstr>
      <vt:lpstr>CAREER PERSPECTIVES</vt:lpstr>
      <vt:lpstr>TALK TO A  CURRENT STUDENT</vt:lpstr>
      <vt:lpstr>DO YOU WANT TO KNOW MORE?</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 is SBI?   An R&amp;D Tech Driven Programme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STUDYING IN  THE NETHERLANDS </dc:title>
  <dc:creator>Omari, Saloa (UT-MC)</dc:creator>
  <cp:lastModifiedBy>Eefje Hendriks</cp:lastModifiedBy>
  <cp:revision>2</cp:revision>
  <dcterms:created xsi:type="dcterms:W3CDTF">2023-02-23T07:41:15Z</dcterms:created>
  <dcterms:modified xsi:type="dcterms:W3CDTF">2024-04-26T09:47:57Z</dcterms:modified>
</cp:coreProperties>
</file>